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6" r:id="rId4"/>
    <p:sldId id="258" r:id="rId5"/>
    <p:sldId id="267" r:id="rId6"/>
    <p:sldId id="259" r:id="rId7"/>
    <p:sldId id="268" r:id="rId8"/>
    <p:sldId id="260" r:id="rId9"/>
    <p:sldId id="269" r:id="rId10"/>
    <p:sldId id="261" r:id="rId11"/>
    <p:sldId id="270" r:id="rId12"/>
    <p:sldId id="262" r:id="rId13"/>
    <p:sldId id="271" r:id="rId14"/>
    <p:sldId id="263" r:id="rId15"/>
    <p:sldId id="272" r:id="rId16"/>
    <p:sldId id="264" r:id="rId17"/>
    <p:sldId id="273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3" autoAdjust="0"/>
    <p:restoredTop sz="94762"/>
  </p:normalViewPr>
  <p:slideViewPr>
    <p:cSldViewPr snapToGrid="0" snapToObjects="1">
      <p:cViewPr varScale="1">
        <p:scale>
          <a:sx n="117" d="100"/>
          <a:sy n="117" d="100"/>
        </p:scale>
        <p:origin x="219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9/8/23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9/8/23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9/8/23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A52379-278E-085E-815E-53751AA5B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811" y="2275115"/>
            <a:ext cx="7977290" cy="160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12030A-4D8B-DFF7-0EE0-29941CAEF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8AABFD-B043-8746-ABE5-0BB93719B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FAD5A-2E73-2E49-9C09-BD1BD57E96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Peace and joy,</a:t>
            </a:r>
          </a:p>
          <a:p>
            <a:r>
              <a:rPr lang="en-US" dirty="0">
                <a:effectLst/>
                <a:latin typeface="Helvetica" pitchFamily="2" charset="0"/>
              </a:rPr>
              <a:t>joy and kindness,</a:t>
            </a:r>
          </a:p>
          <a:p>
            <a:r>
              <a:rPr lang="en-US" dirty="0">
                <a:effectLst/>
                <a:latin typeface="Helvetica" pitchFamily="2" charset="0"/>
              </a:rPr>
              <a:t>kindness and brotherhood.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391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8AABFD-B043-8746-ABE5-0BB93719B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FAD5A-2E73-2E49-9C09-BD1BD57E96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4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Brotherhood and goodwill,</a:t>
            </a:r>
          </a:p>
          <a:p>
            <a:r>
              <a:rPr lang="en-US" dirty="0">
                <a:effectLst/>
                <a:latin typeface="Helvetica" pitchFamily="2" charset="0"/>
              </a:rPr>
              <a:t>good, goodwill</a:t>
            </a:r>
          </a:p>
          <a:p>
            <a:r>
              <a:rPr lang="en-US" dirty="0">
                <a:effectLst/>
                <a:latin typeface="Helvetica" pitchFamily="2" charset="0"/>
              </a:rPr>
              <a:t>and love, love, love.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65D9E5-29E7-20A6-F381-287E7FB6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336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7C7577-47A9-C291-B04C-7C42905E2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0EE1B5-999B-CC48-88BC-29768E2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0B7271-4B01-7446-B0E5-BD7363AF16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1000" y="136525"/>
            <a:ext cx="83058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Hope and light,</a:t>
            </a:r>
          </a:p>
          <a:p>
            <a:r>
              <a:rPr lang="en-US" dirty="0">
                <a:effectLst/>
                <a:latin typeface="Helvetica" pitchFamily="2" charset="0"/>
              </a:rPr>
              <a:t>light and goodness,</a:t>
            </a:r>
          </a:p>
          <a:p>
            <a:r>
              <a:rPr lang="en-US" dirty="0">
                <a:effectLst/>
                <a:latin typeface="Helvetica" pitchFamily="2" charset="0"/>
              </a:rPr>
              <a:t>goodness and happiness.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695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0EE1B5-999B-CC48-88BC-29768E2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0B7271-4B01-7446-B0E5-BD7363AF16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Happiness and goodwill,</a:t>
            </a:r>
          </a:p>
          <a:p>
            <a:r>
              <a:rPr lang="en-US" dirty="0">
                <a:effectLst/>
                <a:latin typeface="Helvetica" pitchFamily="2" charset="0"/>
              </a:rPr>
              <a:t>good, goodwill</a:t>
            </a:r>
          </a:p>
          <a:p>
            <a:r>
              <a:rPr lang="en-US" dirty="0">
                <a:effectLst/>
                <a:latin typeface="Helvetica" pitchFamily="2" charset="0"/>
              </a:rPr>
              <a:t>and love, love, love!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C060A4-535D-3D9B-2C6D-C6E291F34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931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8126DB-8795-8440-A861-6A634A628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B05040-179B-CB4C-836C-0BDD37789D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337457"/>
            <a:ext cx="8229600" cy="5839507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Merry Christmas to all!</a:t>
            </a:r>
          </a:p>
          <a:p>
            <a:r>
              <a:rPr lang="en-US" dirty="0">
                <a:effectLst/>
                <a:latin typeface="Helvetica" pitchFamily="2" charset="0"/>
              </a:rPr>
              <a:t>Merry Christmas to all!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8CCD1D-8DBB-5C7B-E09F-8ACAD6E51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618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8126DB-8795-8440-A861-6A634A628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B05040-179B-CB4C-836C-0BDD37789D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Merry Christmas to all,</a:t>
            </a:r>
          </a:p>
          <a:p>
            <a:r>
              <a:rPr lang="en-US" dirty="0">
                <a:effectLst/>
                <a:latin typeface="Helvetica" pitchFamily="2" charset="0"/>
              </a:rPr>
              <a:t>and to all a good night!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670453-698E-52EC-9108-29EFD0425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786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6A8779-9F73-D449-B57A-75BA1D4DB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99FF7-BD01-364E-B4FF-DE3DA5A6F7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28600"/>
            <a:ext cx="8229600" cy="5948364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Merry Christmas to all!</a:t>
            </a:r>
          </a:p>
          <a:p>
            <a:r>
              <a:rPr lang="en-US" dirty="0">
                <a:effectLst/>
                <a:latin typeface="Helvetica" pitchFamily="2" charset="0"/>
              </a:rPr>
              <a:t>Merry Christmas to all!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2E2560-9EA4-15DD-5BC0-1EB5A0078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955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6A8779-9F73-D449-B57A-75BA1D4DB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99FF7-BD01-364E-B4FF-DE3DA5A6F7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Merry Christmas to all,</a:t>
            </a:r>
          </a:p>
          <a:p>
            <a:r>
              <a:rPr lang="en-US" dirty="0">
                <a:effectLst/>
                <a:latin typeface="Helvetica" pitchFamily="2" charset="0"/>
              </a:rPr>
              <a:t>and to all a good night!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EE0791-23ED-5031-244D-20AD48E75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34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48596B-6D18-FC5F-50BC-EA481AD392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126"/>
          <a:stretch/>
        </p:blipFill>
        <p:spPr>
          <a:xfrm>
            <a:off x="5380266" y="1670249"/>
            <a:ext cx="3186792" cy="466172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6A7D98-DCE4-274E-81B7-5999DAF76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19FAA-6A22-9942-AD33-4FFD3170FB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7108371" cy="6176964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And to all a good night!</a:t>
            </a:r>
          </a:p>
          <a:p>
            <a:r>
              <a:rPr lang="en-US" dirty="0">
                <a:effectLst/>
                <a:latin typeface="Helvetica" pitchFamily="2" charset="0"/>
              </a:rPr>
              <a:t>Merry Christmas to all, to all!</a:t>
            </a:r>
            <a:br>
              <a:rPr lang="en-US" dirty="0">
                <a:effectLst/>
                <a:latin typeface="Helvetica" pitchFamily="2" charset="0"/>
              </a:rPr>
            </a:b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Merry Christmas!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179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CDC621-6961-1BCF-F0BE-1CB5CFA2E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Peace and joy,</a:t>
            </a:r>
          </a:p>
          <a:p>
            <a:r>
              <a:rPr lang="en-US" dirty="0">
                <a:effectLst/>
                <a:latin typeface="Helvetica" pitchFamily="2" charset="0"/>
              </a:rPr>
              <a:t>joy and kindness,</a:t>
            </a:r>
          </a:p>
          <a:p>
            <a:r>
              <a:rPr lang="en-US" dirty="0">
                <a:effectLst/>
                <a:latin typeface="Helvetica" pitchFamily="2" charset="0"/>
              </a:rPr>
              <a:t>kindness and brotherhood.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Brotherhood and goodwill,  </a:t>
            </a:r>
          </a:p>
          <a:p>
            <a:r>
              <a:rPr lang="en-US" dirty="0">
                <a:effectLst/>
                <a:latin typeface="Helvetica" pitchFamily="2" charset="0"/>
              </a:rPr>
              <a:t>good, goodwill</a:t>
            </a:r>
          </a:p>
          <a:p>
            <a:r>
              <a:rPr lang="en-US" dirty="0">
                <a:effectLst/>
                <a:latin typeface="Helvetica" pitchFamily="2" charset="0"/>
              </a:rPr>
              <a:t>and love, love, love.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35347D-2BDD-6591-F5F6-A971C7A02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01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E062E6-873F-EFE3-91AE-EFDD7CA63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EC93F2-01D5-7941-AFD5-10ED7A062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955B0-53FA-6646-90DF-D1B7053D24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Hope and light,</a:t>
            </a:r>
          </a:p>
          <a:p>
            <a:r>
              <a:rPr lang="en-US" dirty="0">
                <a:effectLst/>
                <a:latin typeface="Helvetica" pitchFamily="2" charset="0"/>
              </a:rPr>
              <a:t>light and goodness,</a:t>
            </a:r>
          </a:p>
          <a:p>
            <a:r>
              <a:rPr lang="en-US" dirty="0">
                <a:effectLst/>
                <a:latin typeface="Helvetica" pitchFamily="2" charset="0"/>
              </a:rPr>
              <a:t>goodness and happiness.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943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EC93F2-01D5-7941-AFD5-10ED7A062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955B0-53FA-6646-90DF-D1B7053D24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Happiness and goodwill,</a:t>
            </a:r>
          </a:p>
          <a:p>
            <a:r>
              <a:rPr lang="en-US" dirty="0">
                <a:effectLst/>
                <a:latin typeface="Helvetica" pitchFamily="2" charset="0"/>
              </a:rPr>
              <a:t>good, goodwill</a:t>
            </a:r>
          </a:p>
          <a:p>
            <a:r>
              <a:rPr lang="en-US" dirty="0">
                <a:effectLst/>
                <a:latin typeface="Helvetica" pitchFamily="2" charset="0"/>
              </a:rPr>
              <a:t>and love, love, love!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2F2651-4557-C0C3-80BB-C11CAE80A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150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6773D9-4463-DC4A-A2D5-2905FB1F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3906F7-E0B7-FB4C-8458-48F3212AD0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Merry Christmas to all!</a:t>
            </a:r>
          </a:p>
          <a:p>
            <a:r>
              <a:rPr lang="en-US" dirty="0">
                <a:effectLst/>
                <a:latin typeface="Helvetica" pitchFamily="2" charset="0"/>
              </a:rPr>
              <a:t>Merry Christmas to all!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798956-4F6E-7C35-EE98-8EFF975D3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92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6773D9-4463-DC4A-A2D5-2905FB1F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3906F7-E0B7-FB4C-8458-48F3212AD0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61257"/>
            <a:ext cx="8229600" cy="5915707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Merry Christmas to all,</a:t>
            </a:r>
          </a:p>
          <a:p>
            <a:r>
              <a:rPr lang="en-US" dirty="0">
                <a:effectLst/>
                <a:latin typeface="Helvetica" pitchFamily="2" charset="0"/>
              </a:rPr>
              <a:t>and to all a good night!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6E2024-6A7A-2780-875D-69ED0AA42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25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44FBCA-6296-D94B-889E-E5D178FF2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F6977-5484-0F4B-BDF2-54D721B4B4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Merry Christmas to all!</a:t>
            </a:r>
          </a:p>
          <a:p>
            <a:r>
              <a:rPr lang="en-US" dirty="0">
                <a:effectLst/>
                <a:latin typeface="Helvetica" pitchFamily="2" charset="0"/>
              </a:rPr>
              <a:t>Merry Christmas to all!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C5E659-4A1F-A7E9-59C5-109D962D1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352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44FBCA-6296-D94B-889E-E5D178FF2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F6977-5484-0F4B-BDF2-54D721B4B4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359229"/>
            <a:ext cx="8229600" cy="5817735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Merry Christmas to all,</a:t>
            </a:r>
          </a:p>
          <a:p>
            <a:r>
              <a:rPr lang="en-US" dirty="0">
                <a:effectLst/>
                <a:latin typeface="Helvetica" pitchFamily="2" charset="0"/>
              </a:rPr>
              <a:t>and to all a good night!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FE5B30-7BFA-1733-6F89-AF716F0F2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90" y="2130086"/>
            <a:ext cx="2711131" cy="413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934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231</Words>
  <Application>Microsoft Macintosh PowerPoint</Application>
  <PresentationFormat>On-screen Show (4:3)</PresentationFormat>
  <Paragraphs>60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30</cp:revision>
  <dcterms:created xsi:type="dcterms:W3CDTF">2017-12-11T21:21:23Z</dcterms:created>
  <dcterms:modified xsi:type="dcterms:W3CDTF">2023-09-08T21:36:16Z</dcterms:modified>
</cp:coreProperties>
</file>