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3" autoAdjust="0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21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9/8/23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DF20B0-BA71-9ED7-AE6E-4A4492286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652" y="2543629"/>
            <a:ext cx="5898696" cy="104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solo, optional:</a:t>
            </a:r>
          </a:p>
          <a:p>
            <a:r>
              <a:rPr lang="en-US" dirty="0">
                <a:effectLst/>
                <a:latin typeface="Helvetica" pitchFamily="2" charset="0"/>
              </a:rPr>
              <a:t>There is a way to live each day,</a:t>
            </a:r>
          </a:p>
          <a:p>
            <a:r>
              <a:rPr lang="en-US" dirty="0">
                <a:effectLst/>
                <a:latin typeface="Helvetica" pitchFamily="2" charset="0"/>
              </a:rPr>
              <a:t>four simple words:</a:t>
            </a:r>
          </a:p>
          <a:p>
            <a:r>
              <a:rPr lang="en-US" dirty="0">
                <a:effectLst/>
                <a:latin typeface="Helvetica" pitchFamily="2" charset="0"/>
              </a:rPr>
              <a:t>Love is the way.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3CC851-532C-AEEC-37F8-E6286964C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236" y="2111827"/>
            <a:ext cx="2701564" cy="39061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58665A-473F-184A-9B6F-B21F041F8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943DC9-4CCF-4F48-85E4-35A89BE973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all:</a:t>
            </a:r>
          </a:p>
          <a:p>
            <a:r>
              <a:rPr lang="en-US" dirty="0">
                <a:effectLst/>
                <a:latin typeface="Helvetica" pitchFamily="2" charset="0"/>
              </a:rPr>
              <a:t>Those words are all we need to say</a:t>
            </a:r>
          </a:p>
          <a:p>
            <a:r>
              <a:rPr lang="en-US" dirty="0">
                <a:effectLst/>
                <a:latin typeface="Helvetica" pitchFamily="2" charset="0"/>
              </a:rPr>
              <a:t>to show we care.</a:t>
            </a:r>
          </a:p>
          <a:p>
            <a:r>
              <a:rPr lang="en-US" dirty="0">
                <a:effectLst/>
                <a:latin typeface="Helvetica" pitchFamily="2" charset="0"/>
              </a:rPr>
              <a:t>Love is the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71EA6C-F2AB-297A-4AED-741E26548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236" y="2111827"/>
            <a:ext cx="2701564" cy="390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99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F46F55-FDD1-164D-9B8D-8F6C9CF3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1E0FD-6617-ED47-A13E-FF7CEAB58C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Love is the way,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effectLst/>
                <a:latin typeface="Helvetica" pitchFamily="2" charset="0"/>
              </a:rPr>
              <a:t>it is our guiding star.</a:t>
            </a:r>
          </a:p>
          <a:p>
            <a:r>
              <a:rPr lang="en-US" dirty="0">
                <a:effectLst/>
                <a:latin typeface="Helvetica" pitchFamily="2" charset="0"/>
              </a:rPr>
              <a:t>It will hold us so close</a:t>
            </a:r>
          </a:p>
          <a:p>
            <a:r>
              <a:rPr lang="en-US" dirty="0">
                <a:effectLst/>
                <a:latin typeface="Helvetica" pitchFamily="2" charset="0"/>
              </a:rPr>
              <a:t>come what may.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6E901F-0A57-05D5-FDDD-88AD59322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236" y="2111827"/>
            <a:ext cx="2701564" cy="390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7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6A4886-562B-F641-87AC-A1B3883B5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DCDB4-AE70-AB4F-A0FD-F0D406CE1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Through space and time </a:t>
            </a:r>
          </a:p>
          <a:p>
            <a:r>
              <a:rPr lang="en-US" dirty="0">
                <a:effectLst/>
                <a:latin typeface="Helvetica" pitchFamily="2" charset="0"/>
              </a:rPr>
              <a:t>and from near and from far, </a:t>
            </a:r>
          </a:p>
          <a:p>
            <a:r>
              <a:rPr lang="en-US" dirty="0">
                <a:effectLst/>
                <a:latin typeface="Helvetica" pitchFamily="2" charset="0"/>
              </a:rPr>
              <a:t>it’s clear to see</a:t>
            </a:r>
          </a:p>
          <a:p>
            <a:r>
              <a:rPr lang="en-US" dirty="0">
                <a:effectLst/>
                <a:latin typeface="Helvetica" pitchFamily="2" charset="0"/>
              </a:rPr>
              <a:t>love is the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802B1A-2F99-C9A4-0E7C-4A9EF79CD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236" y="2111827"/>
            <a:ext cx="2701564" cy="390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892FE6-6888-C344-8405-7BE368BE4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4F029B-A658-8C40-AABF-589B5C014D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There is a way to live each day,</a:t>
            </a:r>
          </a:p>
          <a:p>
            <a:r>
              <a:rPr lang="en-US" dirty="0">
                <a:effectLst/>
                <a:latin typeface="Helvetica" pitchFamily="2" charset="0"/>
              </a:rPr>
              <a:t>four simple words:</a:t>
            </a:r>
          </a:p>
          <a:p>
            <a:r>
              <a:rPr lang="en-US" dirty="0">
                <a:effectLst/>
                <a:latin typeface="Helvetica" pitchFamily="2" charset="0"/>
              </a:rPr>
              <a:t>Love is the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0B8574-78D0-A22D-AC55-AF9EB5909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236" y="2111827"/>
            <a:ext cx="2701564" cy="390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85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FCE7A5-0E3D-8E49-9E37-DF082752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0112E-B62B-5E4B-9289-7EEBF135E7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Those words are all we need to say</a:t>
            </a:r>
          </a:p>
          <a:p>
            <a:r>
              <a:rPr lang="en-US" dirty="0">
                <a:effectLst/>
                <a:latin typeface="Helvetica" pitchFamily="2" charset="0"/>
              </a:rPr>
              <a:t>to show we care.</a:t>
            </a:r>
          </a:p>
          <a:p>
            <a:r>
              <a:rPr lang="en-US" dirty="0">
                <a:effectLst/>
                <a:latin typeface="Helvetica" pitchFamily="2" charset="0"/>
              </a:rPr>
              <a:t>Love is the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468D2B-32D0-DEC5-87CF-6E6AA1BE6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236" y="2111827"/>
            <a:ext cx="2701564" cy="390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335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6F722-F48C-6347-8A4A-8AECEC418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5B83D-3BF5-004B-90A3-6DF2DDC1E2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304800"/>
            <a:ext cx="8229600" cy="58721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To show we care. Love is the way.</a:t>
            </a:r>
          </a:p>
          <a:p>
            <a:r>
              <a:rPr lang="en-US" sz="2000" i="1" dirty="0">
                <a:effectLst/>
                <a:latin typeface="Helvetica" pitchFamily="2" charset="0"/>
              </a:rPr>
              <a:t>solo, opt.:</a:t>
            </a:r>
          </a:p>
          <a:p>
            <a:r>
              <a:rPr lang="en-US" dirty="0">
                <a:effectLst/>
                <a:latin typeface="Helvetica" pitchFamily="2" charset="0"/>
              </a:rPr>
              <a:t>Let’s show we care. </a:t>
            </a:r>
          </a:p>
          <a:p>
            <a:r>
              <a:rPr lang="en-US" dirty="0">
                <a:effectLst/>
                <a:latin typeface="Helvetica" pitchFamily="2" charset="0"/>
              </a:rPr>
              <a:t>Love is the way.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72154F-6E82-A4E4-E52C-1ED25B5A9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7029" y="1828114"/>
            <a:ext cx="3069771" cy="443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57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151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22</cp:revision>
  <dcterms:created xsi:type="dcterms:W3CDTF">2017-12-11T21:21:23Z</dcterms:created>
  <dcterms:modified xsi:type="dcterms:W3CDTF">2023-09-08T21:11:32Z</dcterms:modified>
</cp:coreProperties>
</file>