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4752"/>
  </p:normalViewPr>
  <p:slideViewPr>
    <p:cSldViewPr snapToGrid="0" snapToObjects="1">
      <p:cViewPr varScale="1">
        <p:scale>
          <a:sx n="108" d="100"/>
          <a:sy n="108" d="100"/>
        </p:scale>
        <p:origin x="24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9/8/23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EA5EA3-16DC-04BC-62A1-E54ECFA7F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196" y="2500992"/>
            <a:ext cx="3205608" cy="141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54B91C-019E-A34C-9AB6-049EFC29B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3CFBE-EE05-2D4B-AF0C-CFEFD8FB2B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Yikes! (</a:t>
            </a:r>
            <a:r>
              <a:rPr lang="en-US" sz="2000" i="1" dirty="0">
                <a:effectLst/>
                <a:latin typeface="Helvetica" pitchFamily="2" charset="0"/>
              </a:rPr>
              <a:t>spoken solo:  </a:t>
            </a:r>
            <a:r>
              <a:rPr lang="en-US" dirty="0">
                <a:effectLst/>
                <a:latin typeface="Helvetica" pitchFamily="2" charset="0"/>
              </a:rPr>
              <a:t>Yikes!)</a:t>
            </a:r>
          </a:p>
          <a:p>
            <a:r>
              <a:rPr lang="en-US" dirty="0">
                <a:effectLst/>
                <a:latin typeface="Helvetica" pitchFamily="2" charset="0"/>
              </a:rPr>
              <a:t>They could not stay.</a:t>
            </a:r>
          </a:p>
          <a:p>
            <a:r>
              <a:rPr lang="en-US" dirty="0">
                <a:effectLst/>
                <a:latin typeface="Helvetica" pitchFamily="2" charset="0"/>
              </a:rPr>
              <a:t>Yikes! (</a:t>
            </a:r>
            <a:r>
              <a:rPr lang="en-US" sz="2000" i="1" dirty="0">
                <a:effectLst/>
                <a:latin typeface="Helvetica" pitchFamily="2" charset="0"/>
              </a:rPr>
              <a:t>spoken solo:  </a:t>
            </a:r>
            <a:r>
              <a:rPr lang="en-US" dirty="0">
                <a:effectLst/>
                <a:latin typeface="Helvetica" pitchFamily="2" charset="0"/>
              </a:rPr>
              <a:t>Yikes!)</a:t>
            </a:r>
          </a:p>
          <a:p>
            <a:r>
              <a:rPr lang="en-US" dirty="0">
                <a:effectLst/>
                <a:latin typeface="Helvetica" pitchFamily="2" charset="0"/>
              </a:rPr>
              <a:t>There was no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99A2AA-E67F-0D69-5A61-C2480BBB9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5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A9CA3A-D54A-CFB8-2685-FB2B4E44C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54CBED-7977-DF41-8BD4-CD6F2D388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A156C-3B07-0F41-9578-898201E807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4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Drifting in space. Way out of place.</a:t>
            </a:r>
          </a:p>
          <a:p>
            <a:r>
              <a:rPr lang="en-US" dirty="0">
                <a:effectLst/>
                <a:latin typeface="Helvetica" pitchFamily="2" charset="0"/>
              </a:rPr>
              <a:t>Yikes. (</a:t>
            </a:r>
            <a:r>
              <a:rPr lang="en-US" sz="2000" i="1" dirty="0">
                <a:effectLst/>
                <a:latin typeface="Helvetica" pitchFamily="2" charset="0"/>
              </a:rPr>
              <a:t>spoken solo:  </a:t>
            </a:r>
            <a:r>
              <a:rPr lang="en-US" dirty="0">
                <a:effectLst/>
                <a:latin typeface="Helvetica" pitchFamily="2" charset="0"/>
              </a:rPr>
              <a:t>Yikes!)</a:t>
            </a:r>
          </a:p>
          <a:p>
            <a:r>
              <a:rPr lang="en-US" dirty="0">
                <a:effectLst/>
                <a:latin typeface="Helvetica" pitchFamily="2" charset="0"/>
              </a:rPr>
              <a:t>What can we say, but yikes? 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spoken solo:  </a:t>
            </a:r>
            <a:r>
              <a:rPr lang="en-US" dirty="0">
                <a:effectLst/>
                <a:latin typeface="Helvetica" pitchFamily="2" charset="0"/>
              </a:rPr>
              <a:t>Yikes!)</a:t>
            </a:r>
          </a:p>
          <a:p>
            <a:r>
              <a:rPr lang="en-US" dirty="0">
                <a:effectLst/>
                <a:latin typeface="Helvetica" pitchFamily="2" charset="0"/>
              </a:rPr>
              <a:t>Just yikes. (</a:t>
            </a:r>
            <a:r>
              <a:rPr lang="en-US" sz="2000" i="1" dirty="0">
                <a:effectLst/>
                <a:latin typeface="Helvetica" pitchFamily="2" charset="0"/>
              </a:rPr>
              <a:t>spoken solo:  </a:t>
            </a:r>
            <a:r>
              <a:rPr lang="en-US" dirty="0">
                <a:effectLst/>
                <a:latin typeface="Helvetica" pitchFamily="2" charset="0"/>
              </a:rPr>
              <a:t>Yikes!)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65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B33A8-E923-2570-2CA6-FEEF66901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6F48FC-9CAB-694D-BD68-444EB0EB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9EE9D-7E29-0649-8C41-134508C706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Sun-too-close was too close</a:t>
            </a:r>
          </a:p>
          <a:p>
            <a:r>
              <a:rPr lang="en-US" dirty="0">
                <a:effectLst/>
                <a:latin typeface="Helvetica" pitchFamily="2" charset="0"/>
              </a:rPr>
              <a:t>to the sun(</a:t>
            </a:r>
            <a:r>
              <a:rPr lang="en-US" dirty="0" err="1">
                <a:effectLst/>
                <a:latin typeface="Helvetica" pitchFamily="2" charset="0"/>
              </a:rPr>
              <a:t>nn</a:t>
            </a:r>
            <a:r>
              <a:rPr lang="en-US" dirty="0">
                <a:effectLst/>
                <a:latin typeface="Helvetica" pitchFamily="2" charset="0"/>
              </a:rPr>
              <a:t>).</a:t>
            </a:r>
          </a:p>
          <a:p>
            <a:r>
              <a:rPr lang="en-US" dirty="0">
                <a:effectLst/>
                <a:latin typeface="Helvetica" pitchFamily="2" charset="0"/>
              </a:rPr>
              <a:t>Sun-too-close was too close</a:t>
            </a:r>
          </a:p>
          <a:p>
            <a:r>
              <a:rPr lang="en-US" dirty="0">
                <a:effectLst/>
                <a:latin typeface="Helvetica" pitchFamily="2" charset="0"/>
              </a:rPr>
              <a:t>to the sun(</a:t>
            </a:r>
            <a:r>
              <a:rPr lang="en-US" dirty="0" err="1">
                <a:effectLst/>
                <a:latin typeface="Helvetica" pitchFamily="2" charset="0"/>
              </a:rPr>
              <a:t>nn</a:t>
            </a:r>
            <a:r>
              <a:rPr lang="en-US" dirty="0">
                <a:effectLst/>
                <a:latin typeface="Helvetica" pitchFamily="2" charset="0"/>
              </a:rPr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5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6C2D89-13FD-A2DD-2331-611B602EC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FB9F9D-8A94-4F4B-8B0C-3F8AFB85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FCAA5-5F66-0F4B-B7BB-F9EC549038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61257"/>
            <a:ext cx="8229600" cy="5915707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Sun-too-close was too close</a:t>
            </a:r>
          </a:p>
          <a:p>
            <a:r>
              <a:rPr lang="en-US" dirty="0">
                <a:effectLst/>
                <a:latin typeface="Helvetica" pitchFamily="2" charset="0"/>
              </a:rPr>
              <a:t>to the sun(</a:t>
            </a:r>
            <a:r>
              <a:rPr lang="en-US" dirty="0" err="1">
                <a:effectLst/>
                <a:latin typeface="Helvetica" pitchFamily="2" charset="0"/>
              </a:rPr>
              <a:t>nn</a:t>
            </a:r>
            <a:r>
              <a:rPr lang="en-US" dirty="0">
                <a:effectLst/>
                <a:latin typeface="Helvetica" pitchFamily="2" charset="0"/>
              </a:rPr>
              <a:t>).</a:t>
            </a:r>
          </a:p>
          <a:p>
            <a:r>
              <a:rPr lang="en-US" dirty="0">
                <a:effectLst/>
                <a:latin typeface="Helvetica" pitchFamily="2" charset="0"/>
              </a:rPr>
              <a:t>Sun-too-close was too close</a:t>
            </a:r>
          </a:p>
          <a:p>
            <a:r>
              <a:rPr lang="en-US" dirty="0">
                <a:effectLst/>
                <a:latin typeface="Helvetica" pitchFamily="2" charset="0"/>
              </a:rPr>
              <a:t>to the sun(</a:t>
            </a:r>
            <a:r>
              <a:rPr lang="en-US" dirty="0" err="1">
                <a:effectLst/>
                <a:latin typeface="Helvetica" pitchFamily="2" charset="0"/>
              </a:rPr>
              <a:t>nn</a:t>
            </a:r>
            <a:r>
              <a:rPr lang="en-US" dirty="0">
                <a:effectLst/>
                <a:latin typeface="Helvetica" pitchFamily="2" charset="0"/>
              </a:rPr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07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2420DD-C44D-F646-A6A6-A9B2C5A71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A11F7-AA8E-5E43-B86B-0FB73642E3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5542" y="620486"/>
            <a:ext cx="7881257" cy="5556478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(half whisper):</a:t>
            </a:r>
          </a:p>
          <a:p>
            <a:r>
              <a:rPr lang="en-US" dirty="0">
                <a:effectLst/>
                <a:latin typeface="Helvetica" pitchFamily="2" charset="0"/>
              </a:rPr>
              <a:t>Yikes.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A64E57-4326-1B8A-E63F-1CE3486B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211" y="1397385"/>
            <a:ext cx="3938245" cy="462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4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618472-B7F5-B578-4427-7FC56F597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BF528F-DAD9-8F44-B40D-4DB4D8A44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F2980-580F-9549-AF33-B8EE75720C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7714" y="136525"/>
            <a:ext cx="5910943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They were all just fine. </a:t>
            </a:r>
          </a:p>
          <a:p>
            <a:r>
              <a:rPr lang="en-US" dirty="0">
                <a:effectLst/>
                <a:latin typeface="Helvetica" pitchFamily="2" charset="0"/>
              </a:rPr>
              <a:t>They were all okay.</a:t>
            </a:r>
          </a:p>
          <a:p>
            <a:r>
              <a:rPr lang="en-US" dirty="0">
                <a:effectLst/>
                <a:latin typeface="Helvetica" pitchFamily="2" charset="0"/>
              </a:rPr>
              <a:t>Then the sun got close. </a:t>
            </a:r>
          </a:p>
          <a:p>
            <a:r>
              <a:rPr lang="en-US" dirty="0">
                <a:effectLst/>
                <a:latin typeface="Helvetica" pitchFamily="2" charset="0"/>
              </a:rPr>
              <a:t>Then they weren’t okay.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66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Melting, melting. Getting messy.</a:t>
            </a:r>
          </a:p>
          <a:p>
            <a:r>
              <a:rPr lang="en-US" dirty="0">
                <a:effectLst/>
                <a:latin typeface="Helvetica" pitchFamily="2" charset="0"/>
              </a:rPr>
              <a:t>Melting, melting. Way to </a:t>
            </a:r>
            <a:r>
              <a:rPr lang="en-US" dirty="0" err="1">
                <a:effectLst/>
                <a:latin typeface="Helvetica" pitchFamily="2" charset="0"/>
              </a:rPr>
              <a:t>stressy</a:t>
            </a:r>
            <a:r>
              <a:rPr lang="en-US" dirty="0">
                <a:effectLst/>
                <a:latin typeface="Helvetica" pitchFamily="2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2CFEC1-94D3-6C6F-71F3-99A88EABD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FB5BF0-E936-054E-B1E8-051133C26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A745E-733D-814B-BADB-9FF8B3E9E8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Yikes! They could not stay.</a:t>
            </a:r>
          </a:p>
          <a:p>
            <a:r>
              <a:rPr lang="en-US" dirty="0">
                <a:effectLst/>
                <a:latin typeface="Helvetica" pitchFamily="2" charset="0"/>
              </a:rPr>
              <a:t>Yikes! There was no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E15BE0-B6A3-3639-31DD-4D5EF1E40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16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34D700-53F6-0D44-B7EE-0DCE5184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16879-77BA-7F4F-B806-705979A37A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Drifting in space. Way out of place.</a:t>
            </a:r>
          </a:p>
          <a:p>
            <a:r>
              <a:rPr lang="en-US" dirty="0">
                <a:effectLst/>
                <a:latin typeface="Helvetica" pitchFamily="2" charset="0"/>
              </a:rPr>
              <a:t>Yikes.</a:t>
            </a:r>
          </a:p>
          <a:p>
            <a:r>
              <a:rPr lang="en-US" dirty="0">
                <a:effectLst/>
                <a:latin typeface="Helvetica" pitchFamily="2" charset="0"/>
              </a:rPr>
              <a:t>What can we say,</a:t>
            </a:r>
          </a:p>
          <a:p>
            <a:r>
              <a:rPr lang="en-US" dirty="0">
                <a:effectLst/>
                <a:latin typeface="Helvetica" pitchFamily="2" charset="0"/>
              </a:rPr>
              <a:t>but yikes? </a:t>
            </a:r>
          </a:p>
          <a:p>
            <a:r>
              <a:rPr lang="en-US" dirty="0">
                <a:effectLst/>
                <a:latin typeface="Helvetica" pitchFamily="2" charset="0"/>
              </a:rPr>
              <a:t>Just yikes.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DAA11A-DFED-6F91-724D-8E7052E24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9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FA9F74-2240-CF46-BEF8-7000BFCEB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2D0EB-8AF5-434D-B438-06EC52E87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They were living life </a:t>
            </a:r>
          </a:p>
          <a:p>
            <a:r>
              <a:rPr lang="en-US" dirty="0" err="1">
                <a:effectLst/>
                <a:latin typeface="Helvetica" pitchFamily="2" charset="0"/>
              </a:rPr>
              <a:t>ev’ry</a:t>
            </a:r>
            <a:r>
              <a:rPr lang="en-US" dirty="0">
                <a:effectLst/>
                <a:latin typeface="Helvetica" pitchFamily="2" charset="0"/>
              </a:rPr>
              <a:t> night and day.</a:t>
            </a:r>
          </a:p>
          <a:p>
            <a:r>
              <a:rPr lang="en-US" dirty="0">
                <a:effectLst/>
                <a:latin typeface="Helvetica" pitchFamily="2" charset="0"/>
              </a:rPr>
              <a:t>But the sun too close </a:t>
            </a:r>
          </a:p>
          <a:p>
            <a:r>
              <a:rPr lang="en-US" dirty="0">
                <a:effectLst/>
                <a:latin typeface="Helvetica" pitchFamily="2" charset="0"/>
              </a:rPr>
              <a:t>made them run away.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12DBC2-BFBC-4074-F8E1-EF8CB51E8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19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D83041-1CD8-3246-8DF2-E6203FA2D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80123-C062-BF4A-81F3-0B702D8005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Melting, melting. Getting messy.</a:t>
            </a:r>
          </a:p>
          <a:p>
            <a:r>
              <a:rPr lang="en-US" dirty="0">
                <a:effectLst/>
                <a:latin typeface="Helvetica" pitchFamily="2" charset="0"/>
              </a:rPr>
              <a:t>Melting, melting. Way too </a:t>
            </a:r>
            <a:r>
              <a:rPr lang="en-US" dirty="0" err="1">
                <a:effectLst/>
                <a:latin typeface="Helvetica" pitchFamily="2" charset="0"/>
              </a:rPr>
              <a:t>stressy</a:t>
            </a:r>
            <a:r>
              <a:rPr lang="en-US" dirty="0">
                <a:effectLst/>
                <a:latin typeface="Helvetica" pitchFamily="2" charset="0"/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6B8917-425A-2C37-D004-0734B1AF0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7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99D874-422C-254F-B5BA-0A803E7A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58008-B124-7042-93AE-B3F764D6B4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Yikes! They could not stay.</a:t>
            </a:r>
          </a:p>
          <a:p>
            <a:r>
              <a:rPr lang="en-US" dirty="0">
                <a:effectLst/>
                <a:latin typeface="Helvetica" pitchFamily="2" charset="0"/>
              </a:rPr>
              <a:t>Yikes! There was no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3526E-EA21-ED4D-BEC1-F5E9ABE40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431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B373F5-1F63-DD4F-A2AA-9CF86C22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05839-4500-6847-BF3A-A0FBB151ED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Drifting in space. Way out of place.</a:t>
            </a:r>
          </a:p>
          <a:p>
            <a:r>
              <a:rPr lang="en-US" dirty="0">
                <a:effectLst/>
                <a:latin typeface="Helvetica" pitchFamily="2" charset="0"/>
              </a:rPr>
              <a:t>Yikes.</a:t>
            </a:r>
          </a:p>
          <a:p>
            <a:r>
              <a:rPr lang="en-US" dirty="0">
                <a:effectLst/>
                <a:latin typeface="Helvetica" pitchFamily="2" charset="0"/>
              </a:rPr>
              <a:t>What can we say,</a:t>
            </a:r>
          </a:p>
          <a:p>
            <a:r>
              <a:rPr lang="en-US" dirty="0">
                <a:effectLst/>
                <a:latin typeface="Helvetica" pitchFamily="2" charset="0"/>
              </a:rPr>
              <a:t>but yikes? </a:t>
            </a:r>
          </a:p>
          <a:p>
            <a:r>
              <a:rPr lang="en-US" dirty="0">
                <a:effectLst/>
                <a:latin typeface="Helvetica" pitchFamily="2" charset="0"/>
              </a:rPr>
              <a:t>Just yikes.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68724A-48EC-98B5-B973-ED0A75AC7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869" y="2688094"/>
            <a:ext cx="2969417" cy="34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28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269</Words>
  <Application>Microsoft Macintosh PowerPoint</Application>
  <PresentationFormat>On-screen Show (4:3)</PresentationFormat>
  <Paragraphs>59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31</cp:revision>
  <dcterms:created xsi:type="dcterms:W3CDTF">2017-12-11T21:21:23Z</dcterms:created>
  <dcterms:modified xsi:type="dcterms:W3CDTF">2023-09-08T19:53:21Z</dcterms:modified>
</cp:coreProperties>
</file>