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6" r:id="rId4"/>
    <p:sldId id="258" r:id="rId5"/>
    <p:sldId id="259" r:id="rId6"/>
    <p:sldId id="260" r:id="rId7"/>
    <p:sldId id="267" r:id="rId8"/>
    <p:sldId id="261" r:id="rId9"/>
    <p:sldId id="268" r:id="rId10"/>
    <p:sldId id="262" r:id="rId11"/>
    <p:sldId id="269" r:id="rId12"/>
    <p:sldId id="263" r:id="rId13"/>
    <p:sldId id="264" r:id="rId14"/>
    <p:sldId id="270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9" autoAdjust="0"/>
    <p:restoredTop sz="94762"/>
  </p:normalViewPr>
  <p:slideViewPr>
    <p:cSldViewPr snapToGrid="0" snapToObjects="1">
      <p:cViewPr varScale="1">
        <p:scale>
          <a:sx n="117" d="100"/>
          <a:sy n="117" d="100"/>
        </p:scale>
        <p:origin x="187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9/8/23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9/8/23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9/8/23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D3C0A3-6BEE-ADB6-9706-F62FF7695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70" y="2750910"/>
            <a:ext cx="8244142" cy="98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4C6FD2-FD87-2C40-BB0C-70C0A1AFE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F9322-5C9C-624B-9FE1-24A61846FB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Right now, yesterday, tomorrow.</a:t>
            </a:r>
          </a:p>
          <a:p>
            <a:r>
              <a:rPr lang="en-US" dirty="0">
                <a:effectLst/>
                <a:latin typeface="Helvetica" pitchFamily="2" charset="0"/>
              </a:rPr>
              <a:t>Right here, happily in the cold.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350274-DA51-AA25-3078-3A8AFCF09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62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4C6FD2-FD87-2C40-BB0C-70C0A1AFE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F9322-5C9C-624B-9FE1-24A61846FB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Sharing, listening,</a:t>
            </a:r>
          </a:p>
          <a:p>
            <a:r>
              <a:rPr lang="en-US" dirty="0">
                <a:effectLst/>
                <a:latin typeface="Helvetica" pitchFamily="2" charset="0"/>
              </a:rPr>
              <a:t>and learning together.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350274-DA51-AA25-3078-3A8AFCF09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80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D894FC-4B4D-0A46-80A6-78C463838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D4533-FA52-8A4C-9892-E2F3AABEFD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 consider anything and </a:t>
            </a:r>
          </a:p>
          <a:p>
            <a:r>
              <a:rPr lang="en-US" dirty="0" err="1">
                <a:effectLst/>
                <a:latin typeface="Helvetica" pitchFamily="2" charset="0"/>
              </a:rPr>
              <a:t>ev’rything</a:t>
            </a:r>
            <a:r>
              <a:rPr lang="en-US" dirty="0">
                <a:effectLst/>
                <a:latin typeface="Helvetica" pitchFamily="2" charset="0"/>
              </a:rPr>
              <a:t> that has to do with </a:t>
            </a:r>
          </a:p>
          <a:p>
            <a:r>
              <a:rPr lang="en-US" dirty="0">
                <a:effectLst/>
                <a:latin typeface="Helvetica" pitchFamily="2" charset="0"/>
              </a:rPr>
              <a:t>this North Pole.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939B2E-0F1A-9440-5785-B8AA357BC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8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91CD87-A3CA-2B45-9F97-19C0D8539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8E5336-39A0-6F45-B848-70A4200DD5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Bringing stories, telling tales.</a:t>
            </a:r>
          </a:p>
          <a:p>
            <a:r>
              <a:rPr lang="en-US" dirty="0">
                <a:effectLst/>
                <a:latin typeface="Helvetica" pitchFamily="2" charset="0"/>
              </a:rPr>
              <a:t>Talking all things North Pole.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44B41C-000A-613E-680E-9ED696EF0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381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91CD87-A3CA-2B45-9F97-19C0D8539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8E5336-39A0-6F45-B848-70A4200DD5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Who, what, when, where,</a:t>
            </a:r>
          </a:p>
          <a:p>
            <a:r>
              <a:rPr lang="en-US" dirty="0">
                <a:effectLst/>
                <a:latin typeface="Helvetica" pitchFamily="2" charset="0"/>
              </a:rPr>
              <a:t>why, and how?</a:t>
            </a:r>
          </a:p>
          <a:p>
            <a:r>
              <a:rPr lang="en-US" dirty="0">
                <a:effectLst/>
                <a:latin typeface="Helvetica" pitchFamily="2" charset="0"/>
              </a:rPr>
              <a:t>Talking all things</a:t>
            </a:r>
          </a:p>
          <a:p>
            <a:r>
              <a:rPr lang="en-US" dirty="0">
                <a:effectLst/>
                <a:latin typeface="Helvetica" pitchFamily="2" charset="0"/>
              </a:rPr>
              <a:t>North Pole.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44B41C-000A-613E-680E-9ED696EF0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749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A8F04D-A511-0348-99AC-64A445A71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DE3F3-B76B-5C43-A2E0-1C28C07F81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4"/>
            <a:ext cx="8229600" cy="6040439"/>
          </a:xfrm>
        </p:spPr>
        <p:txBody>
          <a:bodyPr/>
          <a:lstStyle/>
          <a:p>
            <a:pPr algn="ctr"/>
            <a:r>
              <a:rPr lang="en-US" dirty="0">
                <a:effectLst/>
                <a:latin typeface="Helvetica" pitchFamily="2" charset="0"/>
              </a:rPr>
              <a:t>This is all things North Pole!</a:t>
            </a:r>
          </a:p>
          <a:p>
            <a:pPr algn="ctr"/>
            <a:r>
              <a:rPr lang="en-US" dirty="0">
                <a:effectLst/>
                <a:latin typeface="Helvetica" pitchFamily="2" charset="0"/>
              </a:rPr>
              <a:t>Talking all things North Pole!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56DEF9-6CB0-9B8E-F030-3FFF59BDC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278" y="2083374"/>
            <a:ext cx="3761922" cy="427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037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Bringing stories, telling tales.</a:t>
            </a:r>
          </a:p>
          <a:p>
            <a:r>
              <a:rPr lang="en-US" dirty="0">
                <a:effectLst/>
                <a:latin typeface="Helvetica" pitchFamily="2" charset="0"/>
              </a:rPr>
              <a:t>Talking all things North Pole.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E8C398-57B8-701D-A07F-2E1B21ACE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Who, what, when, where,</a:t>
            </a:r>
          </a:p>
          <a:p>
            <a:r>
              <a:rPr lang="en-US" dirty="0">
                <a:effectLst/>
                <a:latin typeface="Helvetica" pitchFamily="2" charset="0"/>
              </a:rPr>
              <a:t>why, and how?</a:t>
            </a:r>
          </a:p>
          <a:p>
            <a:r>
              <a:rPr lang="en-US" dirty="0">
                <a:effectLst/>
                <a:latin typeface="Helvetica" pitchFamily="2" charset="0"/>
              </a:rPr>
              <a:t>Talking all things</a:t>
            </a:r>
          </a:p>
          <a:p>
            <a:r>
              <a:rPr lang="en-US" dirty="0">
                <a:effectLst/>
                <a:latin typeface="Helvetica" pitchFamily="2" charset="0"/>
              </a:rPr>
              <a:t>North Pole.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E8C398-57B8-701D-A07F-2E1B21ACE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793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D76DD9-59BD-F848-ACF1-C3AD71F88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8CC9C-BD60-F541-B6D2-90BEAC76E1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Right now, yesterday, tomorrow.</a:t>
            </a:r>
          </a:p>
          <a:p>
            <a:r>
              <a:rPr lang="en-US" dirty="0">
                <a:effectLst/>
                <a:latin typeface="Helvetica" pitchFamily="2" charset="0"/>
              </a:rPr>
              <a:t>Right here, happily in the cold.</a:t>
            </a:r>
          </a:p>
          <a:p>
            <a:r>
              <a:rPr lang="en-US" dirty="0">
                <a:effectLst/>
                <a:latin typeface="Helvetica" pitchFamily="2" charset="0"/>
              </a:rPr>
              <a:t>Sharing, listening,</a:t>
            </a:r>
          </a:p>
          <a:p>
            <a:r>
              <a:rPr lang="en-US" dirty="0">
                <a:effectLst/>
                <a:latin typeface="Helvetica" pitchFamily="2" charset="0"/>
              </a:rPr>
              <a:t>and learning together.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A3573C-8B7B-E156-0394-F0E62CAAA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802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E11496-3B2D-ED4F-B213-34D42D236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91022-A616-C54D-B56B-CF7D5307BF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We consider anything and </a:t>
            </a:r>
          </a:p>
          <a:p>
            <a:r>
              <a:rPr lang="en-US" dirty="0" err="1">
                <a:effectLst/>
                <a:latin typeface="Helvetica" pitchFamily="2" charset="0"/>
              </a:rPr>
              <a:t>ev’rything</a:t>
            </a:r>
            <a:r>
              <a:rPr lang="en-US" dirty="0">
                <a:effectLst/>
                <a:latin typeface="Helvetica" pitchFamily="2" charset="0"/>
              </a:rPr>
              <a:t> that has to do with </a:t>
            </a:r>
          </a:p>
          <a:p>
            <a:r>
              <a:rPr lang="en-US" dirty="0">
                <a:effectLst/>
                <a:latin typeface="Helvetica" pitchFamily="2" charset="0"/>
              </a:rPr>
              <a:t>this North Pole.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41CFBA-FAF1-3012-CF2D-59A2072DE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683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947E93-9F08-8A4A-BC9A-47DD4380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9B27E9-32A7-314C-A5C0-4CFB4CDE6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Bringing stories, telling tales.</a:t>
            </a:r>
          </a:p>
          <a:p>
            <a:r>
              <a:rPr lang="en-US" dirty="0">
                <a:effectLst/>
                <a:latin typeface="Helvetica" pitchFamily="2" charset="0"/>
              </a:rPr>
              <a:t>Talking all things North Pole.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DC5B5C-9896-2F0C-8899-D105EF281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99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947E93-9F08-8A4A-BC9A-47DD4380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9B27E9-32A7-314C-A5C0-4CFB4CDE6E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Who, what, when, where,</a:t>
            </a:r>
          </a:p>
          <a:p>
            <a:r>
              <a:rPr lang="en-US" dirty="0">
                <a:effectLst/>
                <a:latin typeface="Helvetica" pitchFamily="2" charset="0"/>
              </a:rPr>
              <a:t>why, and how?</a:t>
            </a:r>
          </a:p>
          <a:p>
            <a:r>
              <a:rPr lang="en-US" dirty="0">
                <a:effectLst/>
                <a:latin typeface="Helvetica" pitchFamily="2" charset="0"/>
              </a:rPr>
              <a:t>Talking all things</a:t>
            </a:r>
          </a:p>
          <a:p>
            <a:r>
              <a:rPr lang="en-US" dirty="0">
                <a:effectLst/>
                <a:latin typeface="Helvetica" pitchFamily="2" charset="0"/>
              </a:rPr>
              <a:t>North Pole.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DC5B5C-9896-2F0C-8899-D105EF281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65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58C994-BDF6-2B46-99AF-4CB581186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42DE7-EB13-0C48-ADC8-34B95C1F26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Bringing stories, telling tales.</a:t>
            </a:r>
          </a:p>
          <a:p>
            <a:r>
              <a:rPr lang="en-US" dirty="0">
                <a:effectLst/>
                <a:latin typeface="Helvetica" pitchFamily="2" charset="0"/>
              </a:rPr>
              <a:t>Talking all things North Pole.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1C917B-B35C-E900-6668-155CD8A28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422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58C994-BDF6-2B46-99AF-4CB581186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42DE7-EB13-0C48-ADC8-34B95C1F26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7358743" cy="5732936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Who, what, when, where,</a:t>
            </a:r>
          </a:p>
          <a:p>
            <a:r>
              <a:rPr lang="en-US" dirty="0">
                <a:effectLst/>
                <a:latin typeface="Helvetica" pitchFamily="2" charset="0"/>
              </a:rPr>
              <a:t>why, and how?</a:t>
            </a:r>
          </a:p>
          <a:p>
            <a:r>
              <a:rPr lang="en-US" dirty="0">
                <a:effectLst/>
                <a:latin typeface="Helvetica" pitchFamily="2" charset="0"/>
              </a:rPr>
              <a:t>Talking all things</a:t>
            </a:r>
          </a:p>
          <a:p>
            <a:r>
              <a:rPr lang="en-US" dirty="0">
                <a:effectLst/>
                <a:latin typeface="Helvetica" pitchFamily="2" charset="0"/>
              </a:rPr>
              <a:t>North Pole.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1C917B-B35C-E900-6668-155CD8A28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3" y="2533650"/>
            <a:ext cx="3365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694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226</Words>
  <Application>Microsoft Macintosh PowerPoint</Application>
  <PresentationFormat>On-screen Show (4:3)</PresentationFormat>
  <Paragraphs>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24</cp:revision>
  <dcterms:created xsi:type="dcterms:W3CDTF">2017-12-11T21:21:23Z</dcterms:created>
  <dcterms:modified xsi:type="dcterms:W3CDTF">2023-09-08T19:00:56Z</dcterms:modified>
</cp:coreProperties>
</file>