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9" r:id="rId4"/>
    <p:sldId id="258" r:id="rId5"/>
    <p:sldId id="259" r:id="rId6"/>
    <p:sldId id="260" r:id="rId7"/>
    <p:sldId id="274" r:id="rId8"/>
    <p:sldId id="261" r:id="rId9"/>
    <p:sldId id="262" r:id="rId10"/>
    <p:sldId id="270" r:id="rId11"/>
    <p:sldId id="263" r:id="rId12"/>
    <p:sldId id="264" r:id="rId13"/>
    <p:sldId id="265" r:id="rId14"/>
    <p:sldId id="275" r:id="rId15"/>
    <p:sldId id="266" r:id="rId16"/>
    <p:sldId id="267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3" autoAdjust="0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219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9/19/23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E9C25D-DE8C-5C47-9947-1E97C9C6D4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3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9/19/23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9/19/23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© 2023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9/19/23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F15A18-64AF-AEE7-819C-CCB260A49D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48"/>
          <a:stretch/>
        </p:blipFill>
        <p:spPr>
          <a:xfrm>
            <a:off x="32657" y="2770414"/>
            <a:ext cx="9002486" cy="91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74013A-D929-AB41-B5FD-533838880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84977-2421-2548-B7FA-5696196CAD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50371"/>
            <a:ext cx="8229600" cy="5926593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like mint,</a:t>
            </a:r>
          </a:p>
          <a:p>
            <a:r>
              <a:rPr lang="en-US" dirty="0">
                <a:effectLst/>
                <a:latin typeface="Helvetica" pitchFamily="2" charset="0"/>
              </a:rPr>
              <a:t>then here’s a hint, 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A1A23-D60F-49E4-01B4-FE4D3A3D18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35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BE357A-533C-A342-B00D-EB3D3807C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6871B-DDBF-554E-9165-E2C0D0423A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want a sleigh ride</a:t>
            </a:r>
          </a:p>
          <a:p>
            <a:r>
              <a:rPr lang="en-US" dirty="0">
                <a:effectLst/>
                <a:latin typeface="Helvetica" pitchFamily="2" charset="0"/>
              </a:rPr>
              <a:t>that rings and </a:t>
            </a:r>
            <a:r>
              <a:rPr lang="en-US" dirty="0" err="1">
                <a:effectLst/>
                <a:latin typeface="Helvetica" pitchFamily="2" charset="0"/>
              </a:rPr>
              <a:t>jinglings</a:t>
            </a:r>
            <a:r>
              <a:rPr lang="en-US" dirty="0">
                <a:effectLst/>
                <a:latin typeface="Helvetica" pitchFamily="2" charset="0"/>
              </a:rPr>
              <a:t>,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54952D-5276-F2ED-ED2A-DD09CCA105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52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3BB7986-A731-9457-28B8-8C836D4965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65E46A-3896-5B47-A369-BFF691C6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7A8FC-95C3-5549-BC14-089D60728B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72143"/>
            <a:ext cx="8229600" cy="5904821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want a snowman</a:t>
            </a:r>
          </a:p>
          <a:p>
            <a:r>
              <a:rPr lang="en-US" dirty="0">
                <a:effectLst/>
                <a:latin typeface="Helvetica" pitchFamily="2" charset="0"/>
              </a:rPr>
              <a:t>who dances while he sings,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 Yeah!)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53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20BB91-A2C4-A348-877E-8BD42B01E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49FA05-5B66-2F41-B82A-538D237C15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Living at the</a:t>
            </a:r>
          </a:p>
          <a:p>
            <a:r>
              <a:rPr lang="en-US" dirty="0">
                <a:effectLst/>
                <a:latin typeface="Helvetica" pitchFamily="2" charset="0"/>
              </a:rPr>
              <a:t>top of the world. </a:t>
            </a:r>
          </a:p>
          <a:p>
            <a:r>
              <a:rPr lang="en-US" dirty="0">
                <a:effectLst/>
                <a:latin typeface="Helvetica" pitchFamily="2" charset="0"/>
              </a:rPr>
              <a:t>Oh, we like it,</a:t>
            </a:r>
          </a:p>
          <a:p>
            <a:r>
              <a:rPr lang="en-US" dirty="0">
                <a:effectLst/>
                <a:latin typeface="Helvetica" pitchFamily="2" charset="0"/>
              </a:rPr>
              <a:t>yes, we do. 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D13E66-504D-72D6-9123-8169E8DC4F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392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20BB91-A2C4-A348-877E-8BD42B01E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49FA05-5B66-2F41-B82A-538D237C15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515608"/>
            <a:ext cx="8229600" cy="5661355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Living at the</a:t>
            </a:r>
          </a:p>
          <a:p>
            <a:r>
              <a:rPr lang="en-US" dirty="0">
                <a:effectLst/>
                <a:latin typeface="Helvetica" pitchFamily="2" charset="0"/>
              </a:rPr>
              <a:t>top of the world.</a:t>
            </a:r>
          </a:p>
          <a:p>
            <a:r>
              <a:rPr lang="en-US" dirty="0">
                <a:effectLst/>
                <a:latin typeface="Helvetica" pitchFamily="2" charset="0"/>
              </a:rPr>
              <a:t>Oh, we like it.</a:t>
            </a:r>
          </a:p>
          <a:p>
            <a:r>
              <a:rPr lang="en-US" dirty="0">
                <a:effectLst/>
                <a:latin typeface="Helvetica" pitchFamily="2" charset="0"/>
              </a:rPr>
              <a:t>So could you.</a:t>
            </a:r>
          </a:p>
          <a:p>
            <a:endParaRPr lang="en-US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7642D-769B-A7E9-C685-6CADDAB552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832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BA7C5A-AC3F-7942-A302-31F4E99C6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AE091-CA27-3C41-8E8A-E6D5957DAC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Living at the</a:t>
            </a:r>
          </a:p>
          <a:p>
            <a:r>
              <a:rPr lang="en-US" dirty="0">
                <a:effectLst/>
                <a:latin typeface="Helvetica" pitchFamily="2" charset="0"/>
              </a:rPr>
              <a:t>top of the world.</a:t>
            </a:r>
          </a:p>
          <a:p>
            <a:r>
              <a:rPr lang="en-US" dirty="0">
                <a:effectLst/>
                <a:latin typeface="Helvetica" pitchFamily="2" charset="0"/>
              </a:rPr>
              <a:t>You should see</a:t>
            </a:r>
          </a:p>
          <a:p>
            <a:r>
              <a:rPr lang="en-US" dirty="0">
                <a:effectLst/>
                <a:latin typeface="Helvetica" pitchFamily="2" charset="0"/>
              </a:rPr>
              <a:t>our Northern lights!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 – sassy:  </a:t>
            </a:r>
            <a:r>
              <a:rPr lang="en-US" dirty="0">
                <a:effectLst/>
                <a:latin typeface="Helvetica" pitchFamily="2" charset="0"/>
              </a:rPr>
              <a:t>That’s right!)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5CBA74-E3FE-3F0D-5C64-AF803DA877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22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99AE08-FB7E-194E-A007-CD740BD9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B51883-2221-AB46-9215-08DE2BBA1A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Ooh, living at</a:t>
            </a:r>
          </a:p>
          <a:p>
            <a:r>
              <a:rPr lang="en-US" dirty="0">
                <a:effectLst/>
                <a:latin typeface="Helvetica" pitchFamily="2" charset="0"/>
              </a:rPr>
              <a:t>the top of the world</a:t>
            </a:r>
          </a:p>
          <a:p>
            <a:r>
              <a:rPr lang="en-US" dirty="0">
                <a:effectLst/>
                <a:latin typeface="Helvetica" pitchFamily="2" charset="0"/>
              </a:rPr>
              <a:t>feels good. 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EBEE9A-65C7-09D3-C130-04E3E3D571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84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99AE08-FB7E-194E-A007-CD740BD9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B51883-2221-AB46-9215-08DE2BBA1A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72143"/>
            <a:ext cx="8229600" cy="5904821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Ooh, living at</a:t>
            </a:r>
          </a:p>
          <a:p>
            <a:r>
              <a:rPr lang="en-US" dirty="0">
                <a:effectLst/>
                <a:latin typeface="Helvetica" pitchFamily="2" charset="0"/>
              </a:rPr>
              <a:t>the top of the world</a:t>
            </a:r>
          </a:p>
          <a:p>
            <a:r>
              <a:rPr lang="en-US" dirty="0">
                <a:effectLst/>
                <a:latin typeface="Helvetica" pitchFamily="2" charset="0"/>
              </a:rPr>
              <a:t>feels good. 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2DE7A-AB4D-ED6C-4F93-A01A448FE0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303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99AE08-FB7E-194E-A007-CD740BD9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B51883-2221-AB46-9215-08DE2BBA1A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Ooh, living at</a:t>
            </a:r>
          </a:p>
          <a:p>
            <a:r>
              <a:rPr lang="en-US" dirty="0">
                <a:effectLst/>
                <a:latin typeface="Helvetica" pitchFamily="2" charset="0"/>
              </a:rPr>
              <a:t>the top of the world</a:t>
            </a:r>
          </a:p>
          <a:p>
            <a:r>
              <a:rPr lang="en-US" dirty="0">
                <a:effectLst/>
                <a:latin typeface="Helvetica" pitchFamily="2" charset="0"/>
              </a:rPr>
              <a:t>feels good. 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006FD0-2FCB-3353-455B-664132D970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97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9ACB56-6800-394D-ADB4-318F0589F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D5BB81-E6A3-BD40-9036-F3FBE77CBA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50371"/>
            <a:ext cx="8229600" cy="5926593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Ooh, living at</a:t>
            </a:r>
          </a:p>
          <a:p>
            <a:r>
              <a:rPr lang="en-US" dirty="0">
                <a:effectLst/>
                <a:latin typeface="Helvetica" pitchFamily="2" charset="0"/>
              </a:rPr>
              <a:t>the top of the world</a:t>
            </a:r>
          </a:p>
          <a:p>
            <a:r>
              <a:rPr lang="en-US" dirty="0">
                <a:effectLst/>
                <a:latin typeface="Helvetica" pitchFamily="2" charset="0"/>
              </a:rPr>
              <a:t>feels good. 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 Yeah!)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F9651D-227E-4469-1152-3BCAD0A0F7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27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like snow</a:t>
            </a:r>
          </a:p>
          <a:p>
            <a:r>
              <a:rPr lang="en-US" dirty="0">
                <a:effectLst/>
                <a:latin typeface="Helvetica" pitchFamily="2" charset="0"/>
              </a:rPr>
              <a:t>and you like cold, 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4C40E7-6C54-C25F-B1DA-3739E43F16A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36524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think ice</a:t>
            </a:r>
          </a:p>
          <a:p>
            <a:r>
              <a:rPr lang="en-US" dirty="0">
                <a:effectLst/>
                <a:latin typeface="Helvetica" pitchFamily="2" charset="0"/>
              </a:rPr>
              <a:t>is </a:t>
            </a:r>
            <a:r>
              <a:rPr lang="en-US" dirty="0" err="1">
                <a:effectLst/>
                <a:latin typeface="Helvetica" pitchFamily="2" charset="0"/>
              </a:rPr>
              <a:t>kinda</a:t>
            </a:r>
            <a:r>
              <a:rPr lang="en-US" dirty="0">
                <a:effectLst/>
                <a:latin typeface="Helvetica" pitchFamily="2" charset="0"/>
              </a:rPr>
              <a:t> nice, 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BFDAEC-8453-0B0F-8619-6429797789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0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3FBAC7-DAD5-95C8-E011-4999D2597F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DCA57A-982B-EB41-A608-E484842D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74BD9-B2E8-0546-83E6-3DF7F6A159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61257"/>
            <a:ext cx="8229600" cy="5915707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like your winters</a:t>
            </a:r>
          </a:p>
          <a:p>
            <a:r>
              <a:rPr lang="en-US" dirty="0">
                <a:effectLst/>
                <a:latin typeface="Helvetica" pitchFamily="2" charset="0"/>
              </a:rPr>
              <a:t>to last throughout the year, 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72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0FFD6-EDB0-3744-9E72-1CBFD03FA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3D50A4-156F-164D-921C-5CC8F4A2B7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326571"/>
            <a:ext cx="8229600" cy="5850393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</a:t>
            </a:r>
            <a:r>
              <a:rPr lang="en-US" dirty="0" err="1">
                <a:effectLst/>
                <a:latin typeface="Helvetica" pitchFamily="2" charset="0"/>
              </a:rPr>
              <a:t>wanna</a:t>
            </a:r>
            <a:r>
              <a:rPr lang="en-US" dirty="0">
                <a:effectLst/>
                <a:latin typeface="Helvetica" pitchFamily="2" charset="0"/>
              </a:rPr>
              <a:t> be where</a:t>
            </a:r>
          </a:p>
          <a:p>
            <a:r>
              <a:rPr lang="en-US" dirty="0">
                <a:latin typeface="Helvetica" pitchFamily="2" charset="0"/>
              </a:rPr>
              <a:t>y</a:t>
            </a:r>
            <a:r>
              <a:rPr lang="en-US" dirty="0">
                <a:effectLst/>
                <a:latin typeface="Helvetica" pitchFamily="2" charset="0"/>
              </a:rPr>
              <a:t>ou</a:t>
            </a:r>
            <a:r>
              <a:rPr lang="en-US" dirty="0">
                <a:latin typeface="Helvetica" pitchFamily="2" charset="0"/>
              </a:rPr>
              <a:t> </a:t>
            </a:r>
            <a:r>
              <a:rPr lang="en-US" dirty="0">
                <a:effectLst/>
                <a:latin typeface="Helvetica" pitchFamily="2" charset="0"/>
              </a:rPr>
              <a:t>might see a reindeer,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 Yeah!)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28079D-0764-F7C3-7035-46FE450C95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894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509907-ADDA-6647-9DBB-F2A401610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BEAA7-CD5E-FE4D-ADDA-688F4CF345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Living at the</a:t>
            </a:r>
          </a:p>
          <a:p>
            <a:r>
              <a:rPr lang="en-US" dirty="0">
                <a:effectLst/>
                <a:latin typeface="Helvetica" pitchFamily="2" charset="0"/>
              </a:rPr>
              <a:t>top of the world. </a:t>
            </a:r>
          </a:p>
          <a:p>
            <a:r>
              <a:rPr lang="en-US" dirty="0">
                <a:effectLst/>
                <a:latin typeface="Helvetica" pitchFamily="2" charset="0"/>
              </a:rPr>
              <a:t>Oh, we like it,</a:t>
            </a:r>
          </a:p>
          <a:p>
            <a:r>
              <a:rPr lang="en-US" dirty="0">
                <a:effectLst/>
                <a:latin typeface="Helvetica" pitchFamily="2" charset="0"/>
              </a:rPr>
              <a:t>yes, we do. </a:t>
            </a:r>
          </a:p>
          <a:p>
            <a:endParaRPr lang="en-US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4757A7-6D69-579A-12AD-5A6DC1A122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31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509907-ADDA-6647-9DBB-F2A401610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BEAA7-CD5E-FE4D-ADDA-688F4CF345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272143"/>
            <a:ext cx="8229600" cy="5904821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Living at the</a:t>
            </a:r>
          </a:p>
          <a:p>
            <a:r>
              <a:rPr lang="en-US" dirty="0">
                <a:effectLst/>
                <a:latin typeface="Helvetica" pitchFamily="2" charset="0"/>
              </a:rPr>
              <a:t>top of the world.</a:t>
            </a:r>
          </a:p>
          <a:p>
            <a:r>
              <a:rPr lang="en-US" dirty="0">
                <a:effectLst/>
                <a:latin typeface="Helvetica" pitchFamily="2" charset="0"/>
              </a:rPr>
              <a:t>Oh, we like it.</a:t>
            </a:r>
          </a:p>
          <a:p>
            <a:r>
              <a:rPr lang="en-US" dirty="0">
                <a:effectLst/>
                <a:latin typeface="Helvetica" pitchFamily="2" charset="0"/>
              </a:rPr>
              <a:t>So could you.</a:t>
            </a:r>
          </a:p>
          <a:p>
            <a:endParaRPr lang="en-US" dirty="0">
              <a:effectLst/>
              <a:latin typeface="Helvetica" pitchFamily="2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433F84-2173-C6E1-5386-8DA51CCA31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753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210079-0728-844A-804D-C59AE9EA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57950-9B3E-E04C-8FF7-3AD7E65041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Living at the</a:t>
            </a:r>
          </a:p>
          <a:p>
            <a:r>
              <a:rPr lang="en-US" dirty="0">
                <a:effectLst/>
                <a:latin typeface="Helvetica" pitchFamily="2" charset="0"/>
              </a:rPr>
              <a:t>top of the world.</a:t>
            </a:r>
          </a:p>
          <a:p>
            <a:r>
              <a:rPr lang="en-US" dirty="0">
                <a:effectLst/>
                <a:latin typeface="Helvetica" pitchFamily="2" charset="0"/>
              </a:rPr>
              <a:t>You should see</a:t>
            </a:r>
          </a:p>
          <a:p>
            <a:r>
              <a:rPr lang="en-US" dirty="0">
                <a:effectLst/>
                <a:latin typeface="Helvetica" pitchFamily="2" charset="0"/>
              </a:rPr>
              <a:t>our Northern lights!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 – sassy:  </a:t>
            </a:r>
            <a:r>
              <a:rPr lang="en-US" dirty="0">
                <a:effectLst/>
                <a:latin typeface="Helvetica" pitchFamily="2" charset="0"/>
              </a:rPr>
              <a:t>That’s right!)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8DC21-03BE-B3CB-22D8-461EBFFC29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584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74013A-D929-AB41-B5FD-533838880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84977-2421-2548-B7FA-5696196CAD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136525"/>
            <a:ext cx="8229600" cy="6040439"/>
          </a:xfrm>
        </p:spPr>
        <p:txBody>
          <a:bodyPr/>
          <a:lstStyle/>
          <a:p>
            <a:r>
              <a:rPr lang="en-US" dirty="0">
                <a:effectLst/>
                <a:latin typeface="Helvetica" pitchFamily="2" charset="0"/>
              </a:rPr>
              <a:t>If you think pine</a:t>
            </a:r>
          </a:p>
          <a:p>
            <a:r>
              <a:rPr lang="en-US" dirty="0">
                <a:effectLst/>
                <a:latin typeface="Helvetica" pitchFamily="2" charset="0"/>
              </a:rPr>
              <a:t>is very fine, </a:t>
            </a:r>
          </a:p>
          <a:p>
            <a:r>
              <a:rPr lang="en-US" dirty="0">
                <a:effectLst/>
                <a:latin typeface="Helvetica" pitchFamily="2" charset="0"/>
              </a:rPr>
              <a:t>where can you go?</a:t>
            </a:r>
          </a:p>
          <a:p>
            <a:r>
              <a:rPr lang="en-US" dirty="0">
                <a:effectLst/>
                <a:latin typeface="Helvetica" pitchFamily="2" charset="0"/>
              </a:rPr>
              <a:t>(</a:t>
            </a:r>
            <a:r>
              <a:rPr lang="en-US" sz="2000" i="1" dirty="0">
                <a:effectLst/>
                <a:latin typeface="Helvetica" pitchFamily="2" charset="0"/>
              </a:rPr>
              <a:t>shout:  </a:t>
            </a:r>
            <a:r>
              <a:rPr lang="en-US" dirty="0">
                <a:effectLst/>
                <a:latin typeface="Helvetica" pitchFamily="2" charset="0"/>
              </a:rPr>
              <a:t>North Pole!)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EAB62D-778A-1216-7BEA-161CC2E98B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91944" y="515610"/>
            <a:ext cx="2696706" cy="566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979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385</Words>
  <Application>Microsoft Macintosh PowerPoint</Application>
  <PresentationFormat>On-screen Show (4:3)</PresentationFormat>
  <Paragraphs>94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Helvetica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 Thieman</cp:lastModifiedBy>
  <cp:revision>54</cp:revision>
  <dcterms:created xsi:type="dcterms:W3CDTF">2017-12-11T21:21:23Z</dcterms:created>
  <dcterms:modified xsi:type="dcterms:W3CDTF">2023-09-19T15:07:05Z</dcterms:modified>
</cp:coreProperties>
</file>