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81" r:id="rId9"/>
    <p:sldId id="261" r:id="rId10"/>
    <p:sldId id="282" r:id="rId11"/>
    <p:sldId id="283" r:id="rId12"/>
    <p:sldId id="284" r:id="rId13"/>
    <p:sldId id="272" r:id="rId14"/>
    <p:sldId id="285" r:id="rId15"/>
    <p:sldId id="274" r:id="rId16"/>
    <p:sldId id="287" r:id="rId17"/>
    <p:sldId id="286" r:id="rId18"/>
    <p:sldId id="288" r:id="rId19"/>
    <p:sldId id="276" r:id="rId20"/>
    <p:sldId id="277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8/30/19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8/30/19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8/30/19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Snowman, Why -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84" y="2724040"/>
            <a:ext cx="8401393" cy="102464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42276" y="648138"/>
            <a:ext cx="7644523" cy="5528826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It’s </a:t>
            </a:r>
            <a:r>
              <a:rPr lang="en-US" dirty="0"/>
              <a:t>good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be prepared!)</a:t>
            </a:r>
          </a:p>
        </p:txBody>
      </p:sp>
      <p:pic>
        <p:nvPicPr>
          <p:cNvPr id="6" name="Picture 5" descr="SnowmanWHYsnowman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431" y="2882033"/>
            <a:ext cx="2732689" cy="304431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186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nowmanWHY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682" y="3643898"/>
            <a:ext cx="1773973" cy="285337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Snowman,</a:t>
            </a:r>
            <a:r>
              <a:rPr lang="en-US" dirty="0" smtClean="0"/>
              <a:t> why </a:t>
            </a:r>
            <a:r>
              <a:rPr lang="en-US" dirty="0"/>
              <a:t>are you here? </a:t>
            </a:r>
          </a:p>
          <a:p>
            <a:r>
              <a:rPr lang="en-US" dirty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This is fun!)</a:t>
            </a:r>
          </a:p>
          <a:p>
            <a:r>
              <a:rPr lang="en-US" dirty="0" smtClean="0"/>
              <a:t>Snowman, why are you here? </a:t>
            </a:r>
          </a:p>
          <a:p>
            <a:r>
              <a:rPr lang="en-US" dirty="0" smtClean="0"/>
              <a:t>(</a:t>
            </a:r>
            <a:r>
              <a:rPr lang="en-US" sz="2000" i="1" dirty="0" smtClean="0"/>
              <a:t>Snowman, spoken:  </a:t>
            </a:r>
            <a:r>
              <a:rPr lang="en-US" dirty="0" smtClean="0"/>
              <a:t>You sing nicely! </a:t>
            </a:r>
          </a:p>
          <a:p>
            <a:r>
              <a:rPr lang="en-US" dirty="0" smtClean="0"/>
              <a:t>Are you all in a choir?)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48030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nowmanWHYreindeer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83" y="2105245"/>
            <a:ext cx="1398807" cy="36193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12345" y="0"/>
            <a:ext cx="7768896" cy="6176964"/>
          </a:xfrm>
        </p:spPr>
        <p:txBody>
          <a:bodyPr/>
          <a:lstStyle/>
          <a:p>
            <a:pPr algn="r"/>
            <a:r>
              <a:rPr lang="en-US" dirty="0"/>
              <a:t>You </a:t>
            </a:r>
            <a:r>
              <a:rPr lang="en-US" dirty="0" smtClean="0"/>
              <a:t>are just </a:t>
            </a:r>
            <a:r>
              <a:rPr lang="en-US" dirty="0"/>
              <a:t>a little snowman </a:t>
            </a:r>
          </a:p>
          <a:p>
            <a:pPr algn="r"/>
            <a:r>
              <a:rPr lang="en-US" dirty="0"/>
              <a:t>with </a:t>
            </a:r>
            <a:r>
              <a:rPr lang="en-US" dirty="0" smtClean="0"/>
              <a:t>your</a:t>
            </a:r>
          </a:p>
          <a:p>
            <a:pPr algn="r"/>
            <a:r>
              <a:rPr lang="en-US" dirty="0" smtClean="0"/>
              <a:t>twiggy </a:t>
            </a:r>
            <a:r>
              <a:rPr lang="en-US" dirty="0"/>
              <a:t>little </a:t>
            </a:r>
            <a:r>
              <a:rPr lang="en-US" dirty="0" smtClean="0"/>
              <a:t>snow hands.</a:t>
            </a:r>
          </a:p>
          <a:p>
            <a:pPr algn="r"/>
            <a:r>
              <a:rPr lang="en-US" dirty="0" smtClean="0"/>
              <a:t>Why would</a:t>
            </a:r>
          </a:p>
          <a:p>
            <a:pPr algn="r"/>
            <a:r>
              <a:rPr lang="en-US" dirty="0" smtClean="0"/>
              <a:t>anybody want to</a:t>
            </a:r>
          </a:p>
          <a:p>
            <a:pPr algn="r"/>
            <a:r>
              <a:rPr lang="en-US" dirty="0" smtClean="0"/>
              <a:t>talk to you?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9632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28414" y="656896"/>
            <a:ext cx="7758386" cy="5520067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I’m </a:t>
            </a:r>
            <a:r>
              <a:rPr lang="en-US" dirty="0"/>
              <a:t>a </a:t>
            </a:r>
            <a:endParaRPr lang="en-US" dirty="0" smtClean="0"/>
          </a:p>
          <a:p>
            <a:r>
              <a:rPr lang="en-US" dirty="0" smtClean="0"/>
              <a:t>good </a:t>
            </a:r>
            <a:r>
              <a:rPr lang="en-US" dirty="0"/>
              <a:t>listener!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143500" y="2452860"/>
            <a:ext cx="2819399" cy="313992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36238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5448" y="0"/>
            <a:ext cx="8688551" cy="6176964"/>
          </a:xfrm>
        </p:spPr>
        <p:txBody>
          <a:bodyPr/>
          <a:lstStyle/>
          <a:p>
            <a:r>
              <a:rPr lang="en-US" dirty="0"/>
              <a:t>You are </a:t>
            </a:r>
            <a:endParaRPr lang="en-US" dirty="0" smtClean="0"/>
          </a:p>
          <a:p>
            <a:r>
              <a:rPr lang="en-US" dirty="0" smtClean="0"/>
              <a:t>super </a:t>
            </a:r>
            <a:r>
              <a:rPr lang="en-US" dirty="0"/>
              <a:t>cold and sloppy </a:t>
            </a:r>
          </a:p>
          <a:p>
            <a:r>
              <a:rPr lang="en-US" dirty="0"/>
              <a:t>and your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hat </a:t>
            </a:r>
            <a:r>
              <a:rPr lang="en-US" dirty="0"/>
              <a:t>is kind of floppy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Why would</a:t>
            </a:r>
          </a:p>
          <a:p>
            <a:r>
              <a:rPr lang="en-US" dirty="0" smtClean="0"/>
              <a:t>anybody care what you can do?</a:t>
            </a:r>
          </a:p>
          <a:p>
            <a:endParaRPr lang="en-US" dirty="0"/>
          </a:p>
        </p:txBody>
      </p:sp>
      <p:pic>
        <p:nvPicPr>
          <p:cNvPr id="5" name="Picture 4" descr="SnowmanWHYreindeer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943890" y="1436525"/>
            <a:ext cx="1271696" cy="361933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2405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68552" y="444028"/>
            <a:ext cx="7618248" cy="5732936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/>
              <a:t>Snowman, spoken</a:t>
            </a:r>
            <a:r>
              <a:rPr lang="en-US" sz="2000" i="1" dirty="0" smtClean="0"/>
              <a:t>:  </a:t>
            </a:r>
            <a:r>
              <a:rPr lang="en-US" dirty="0"/>
              <a:t>Okay. </a:t>
            </a:r>
            <a:endParaRPr lang="en-US" dirty="0" smtClean="0"/>
          </a:p>
          <a:p>
            <a:r>
              <a:rPr lang="en-US" dirty="0" smtClean="0"/>
              <a:t>I’ll </a:t>
            </a:r>
            <a:r>
              <a:rPr lang="en-US" dirty="0"/>
              <a:t>just</a:t>
            </a:r>
            <a:r>
              <a:rPr lang="en-US" dirty="0" smtClean="0"/>
              <a:t> stand </a:t>
            </a:r>
            <a:r>
              <a:rPr lang="en-US" dirty="0"/>
              <a:t>by!</a:t>
            </a:r>
            <a:r>
              <a:rPr lang="en-US" dirty="0" smtClean="0"/>
              <a:t>)</a:t>
            </a:r>
            <a:endParaRPr lang="en-US" dirty="0"/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143500" y="2715619"/>
            <a:ext cx="2819399" cy="313992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18348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172138"/>
            <a:ext cx="8229600" cy="4004825"/>
          </a:xfrm>
        </p:spPr>
        <p:txBody>
          <a:bodyPr/>
          <a:lstStyle/>
          <a:p>
            <a:pPr algn="ctr"/>
            <a:r>
              <a:rPr lang="en-US" dirty="0"/>
              <a:t>You’re </a:t>
            </a:r>
            <a:r>
              <a:rPr lang="en-US" dirty="0" err="1"/>
              <a:t>gonna</a:t>
            </a:r>
            <a:r>
              <a:rPr lang="en-US" dirty="0"/>
              <a:t> melt, </a:t>
            </a:r>
            <a:endParaRPr lang="en-US" dirty="0" smtClean="0"/>
          </a:p>
          <a:p>
            <a:pPr algn="ctr"/>
            <a:r>
              <a:rPr lang="en-US" dirty="0" smtClean="0"/>
              <a:t>you’re </a:t>
            </a:r>
            <a:r>
              <a:rPr lang="en-US" dirty="0" err="1"/>
              <a:t>gonna</a:t>
            </a:r>
            <a:r>
              <a:rPr lang="en-US" dirty="0"/>
              <a:t> melt. </a:t>
            </a:r>
          </a:p>
          <a:p>
            <a:pPr algn="ctr"/>
            <a:r>
              <a:rPr lang="en-US" dirty="0"/>
              <a:t>Drip, drip, drop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7" name="Picture 6" descr="SnowmanWHYreindeer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41" y="152073"/>
            <a:ext cx="1398807" cy="3619335"/>
          </a:xfrm>
          <a:prstGeom prst="rect">
            <a:avLst/>
          </a:prstGeom>
        </p:spPr>
      </p:pic>
      <p:pic>
        <p:nvPicPr>
          <p:cNvPr id="8" name="Picture 7" descr="SnowmanWHYreindeerR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259200" y="78831"/>
            <a:ext cx="1254179" cy="361933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548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smtClean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I’ll </a:t>
            </a:r>
            <a:r>
              <a:rPr lang="en-US" dirty="0"/>
              <a:t>be very careful!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143500" y="2715619"/>
            <a:ext cx="2819399" cy="313992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4653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032000"/>
            <a:ext cx="8229600" cy="4144963"/>
          </a:xfrm>
        </p:spPr>
        <p:txBody>
          <a:bodyPr/>
          <a:lstStyle/>
          <a:p>
            <a:pPr algn="ctr"/>
            <a:r>
              <a:rPr lang="en-US" dirty="0"/>
              <a:t>You’re </a:t>
            </a:r>
            <a:r>
              <a:rPr lang="en-US" dirty="0" err="1"/>
              <a:t>gonna</a:t>
            </a:r>
            <a:r>
              <a:rPr lang="en-US" dirty="0"/>
              <a:t> melt, </a:t>
            </a:r>
            <a:endParaRPr lang="en-US" dirty="0" smtClean="0"/>
          </a:p>
          <a:p>
            <a:pPr algn="ctr"/>
            <a:r>
              <a:rPr lang="en-US" dirty="0" smtClean="0"/>
              <a:t>you’re </a:t>
            </a:r>
            <a:r>
              <a:rPr lang="en-US" dirty="0" err="1"/>
              <a:t>gonna</a:t>
            </a:r>
            <a:r>
              <a:rPr lang="en-US" dirty="0"/>
              <a:t> melt. </a:t>
            </a:r>
          </a:p>
          <a:p>
            <a:pPr algn="ctr"/>
            <a:r>
              <a:rPr lang="en-US" dirty="0"/>
              <a:t>Get a mop!</a:t>
            </a:r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5" name="Picture 4" descr="SnowmanWHYreindeer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41" y="152073"/>
            <a:ext cx="1398807" cy="3619335"/>
          </a:xfrm>
          <a:prstGeom prst="rect">
            <a:avLst/>
          </a:prstGeom>
        </p:spPr>
      </p:pic>
      <p:pic>
        <p:nvPicPr>
          <p:cNvPr id="6" name="Picture 5" descr="SnowmanWHYreindeerR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259200" y="78831"/>
            <a:ext cx="1245421" cy="361933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1860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05792" y="805792"/>
            <a:ext cx="7881007" cy="5371171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I </a:t>
            </a:r>
            <a:r>
              <a:rPr lang="en-US" dirty="0"/>
              <a:t>think it’s in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kitchen!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 descr="SnowmanWHYsnowman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14301" y="2684033"/>
            <a:ext cx="2803525" cy="312224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05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owmanWHY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14" y="3223171"/>
            <a:ext cx="2028281" cy="326242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0"/>
            <a:ext cx="8441559" cy="6176964"/>
          </a:xfrm>
        </p:spPr>
        <p:txBody>
          <a:bodyPr/>
          <a:lstStyle/>
          <a:p>
            <a:pPr algn="r"/>
            <a:r>
              <a:rPr lang="en-US" dirty="0"/>
              <a:t>Snowman,</a:t>
            </a:r>
            <a:r>
              <a:rPr lang="en-US" dirty="0" smtClean="0"/>
              <a:t> why </a:t>
            </a:r>
            <a:r>
              <a:rPr lang="en-US" dirty="0"/>
              <a:t>are you here?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Excuse </a:t>
            </a:r>
            <a:r>
              <a:rPr lang="en-US" dirty="0"/>
              <a:t>me?</a:t>
            </a:r>
            <a:r>
              <a:rPr lang="en-US" dirty="0" smtClean="0"/>
              <a:t>)</a:t>
            </a:r>
          </a:p>
          <a:p>
            <a:pPr algn="r"/>
            <a:r>
              <a:rPr lang="en-US" dirty="0" smtClean="0"/>
              <a:t>Snowman, why are you here? </a:t>
            </a:r>
          </a:p>
          <a:p>
            <a:pPr algn="r"/>
            <a:r>
              <a:rPr lang="en-US" dirty="0" smtClean="0"/>
              <a:t>(</a:t>
            </a:r>
            <a:r>
              <a:rPr lang="en-US" sz="2000" i="1" dirty="0" smtClean="0"/>
              <a:t>Snowman, spoken:  </a:t>
            </a:r>
            <a:r>
              <a:rPr lang="en-US" dirty="0" smtClean="0"/>
              <a:t>I got this alert! </a:t>
            </a:r>
          </a:p>
          <a:p>
            <a:pPr algn="r"/>
            <a:r>
              <a:rPr lang="en-US" dirty="0" smtClean="0"/>
              <a:t>Did you get one, too?)</a:t>
            </a:r>
          </a:p>
          <a:p>
            <a:pPr algn="r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Snowman, why are you here? </a:t>
            </a:r>
          </a:p>
          <a:p>
            <a:r>
              <a:rPr lang="en-US" dirty="0"/>
              <a:t>(</a:t>
            </a:r>
            <a:r>
              <a:rPr lang="en-US" sz="2000" i="1" dirty="0"/>
              <a:t>Snowman, spoken</a:t>
            </a:r>
            <a:r>
              <a:rPr lang="en-US" sz="2000" i="1" dirty="0" smtClean="0"/>
              <a:t>:  </a:t>
            </a:r>
            <a:r>
              <a:rPr lang="en-US" dirty="0"/>
              <a:t>Well...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 descr="SnowmanWHY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682" y="3092105"/>
            <a:ext cx="1773973" cy="2853374"/>
          </a:xfrm>
          <a:prstGeom prst="rect">
            <a:avLst/>
          </a:prstGeom>
        </p:spPr>
      </p:pic>
      <p:pic>
        <p:nvPicPr>
          <p:cNvPr id="7" name="Picture 6" descr="SnowmanWHYreindeerL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3684" y="2855310"/>
            <a:ext cx="1194414" cy="3090480"/>
          </a:xfrm>
          <a:prstGeom prst="rect">
            <a:avLst/>
          </a:prstGeom>
        </p:spPr>
      </p:pic>
      <p:pic>
        <p:nvPicPr>
          <p:cNvPr id="8" name="Picture 7" descr="SnowmanWHYreindeerRRG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421820" y="2855310"/>
            <a:ext cx="1101833" cy="309048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08090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 smtClean="0"/>
              <a:t>Snowman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why </a:t>
            </a:r>
            <a:r>
              <a:rPr lang="en-US" dirty="0"/>
              <a:t>are you here? 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Snowman, spoken: </a:t>
            </a:r>
            <a:endParaRPr lang="en-US" sz="2000" i="1" dirty="0" smtClean="0"/>
          </a:p>
          <a:p>
            <a:pPr algn="r"/>
            <a:r>
              <a:rPr lang="en-US" dirty="0" smtClean="0"/>
              <a:t>I’d </a:t>
            </a:r>
            <a:r>
              <a:rPr lang="en-US" dirty="0"/>
              <a:t>like to help.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 descr="SnowmanWH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39" y="444028"/>
            <a:ext cx="2458085" cy="575373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3781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nowmanWHYreindeer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83" y="2105245"/>
            <a:ext cx="1398807" cy="361933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12345" y="0"/>
            <a:ext cx="7768896" cy="6176964"/>
          </a:xfrm>
        </p:spPr>
        <p:txBody>
          <a:bodyPr/>
          <a:lstStyle/>
          <a:p>
            <a:pPr algn="r"/>
            <a:r>
              <a:rPr lang="en-US" dirty="0"/>
              <a:t>You </a:t>
            </a:r>
            <a:r>
              <a:rPr lang="en-US" dirty="0" smtClean="0"/>
              <a:t>are just </a:t>
            </a:r>
            <a:r>
              <a:rPr lang="en-US" dirty="0"/>
              <a:t>a little snowman </a:t>
            </a:r>
          </a:p>
          <a:p>
            <a:pPr algn="r"/>
            <a:r>
              <a:rPr lang="en-US" dirty="0"/>
              <a:t>with </a:t>
            </a:r>
            <a:r>
              <a:rPr lang="en-US" dirty="0" smtClean="0"/>
              <a:t>your</a:t>
            </a:r>
          </a:p>
          <a:p>
            <a:pPr algn="r"/>
            <a:r>
              <a:rPr lang="en-US" dirty="0" smtClean="0"/>
              <a:t>twiggy </a:t>
            </a:r>
            <a:r>
              <a:rPr lang="en-US" dirty="0"/>
              <a:t>little </a:t>
            </a:r>
            <a:r>
              <a:rPr lang="en-US" dirty="0" smtClean="0"/>
              <a:t>snow hands.</a:t>
            </a:r>
          </a:p>
          <a:p>
            <a:pPr algn="r"/>
            <a:r>
              <a:rPr lang="en-US" dirty="0" smtClean="0"/>
              <a:t>Why would</a:t>
            </a:r>
          </a:p>
          <a:p>
            <a:pPr algn="r"/>
            <a:r>
              <a:rPr lang="en-US" dirty="0" smtClean="0"/>
              <a:t>anybody want to</a:t>
            </a:r>
          </a:p>
          <a:p>
            <a:pPr algn="r"/>
            <a:r>
              <a:rPr lang="en-US" dirty="0" smtClean="0"/>
              <a:t>talk to you?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96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32068" y="630620"/>
            <a:ext cx="7854731" cy="5546343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/>
              <a:t>Snowman, spoken</a:t>
            </a:r>
            <a:r>
              <a:rPr lang="en-US" sz="2000" i="1" dirty="0" smtClean="0"/>
              <a:t>:  </a:t>
            </a:r>
            <a:r>
              <a:rPr lang="en-US" dirty="0"/>
              <a:t>Hmm. </a:t>
            </a:r>
          </a:p>
          <a:p>
            <a:r>
              <a:rPr lang="en-US" dirty="0"/>
              <a:t>Good question!)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143500" y="2706860"/>
            <a:ext cx="2819399" cy="313992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6999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5448" y="0"/>
            <a:ext cx="8688551" cy="6176964"/>
          </a:xfrm>
        </p:spPr>
        <p:txBody>
          <a:bodyPr/>
          <a:lstStyle/>
          <a:p>
            <a:r>
              <a:rPr lang="en-US" dirty="0"/>
              <a:t>You are </a:t>
            </a:r>
            <a:endParaRPr lang="en-US" dirty="0" smtClean="0"/>
          </a:p>
          <a:p>
            <a:r>
              <a:rPr lang="en-US" dirty="0" smtClean="0"/>
              <a:t>super </a:t>
            </a:r>
            <a:r>
              <a:rPr lang="en-US" dirty="0"/>
              <a:t>cold and sloppy </a:t>
            </a:r>
          </a:p>
          <a:p>
            <a:r>
              <a:rPr lang="en-US" dirty="0"/>
              <a:t>and your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hat </a:t>
            </a:r>
            <a:r>
              <a:rPr lang="en-US" dirty="0"/>
              <a:t>is kind of floppy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Why would</a:t>
            </a:r>
          </a:p>
          <a:p>
            <a:r>
              <a:rPr lang="en-US" dirty="0" smtClean="0"/>
              <a:t>anybody care what you can do?</a:t>
            </a:r>
          </a:p>
          <a:p>
            <a:endParaRPr lang="en-US" dirty="0"/>
          </a:p>
        </p:txBody>
      </p:sp>
      <p:pic>
        <p:nvPicPr>
          <p:cNvPr id="5" name="Picture 4" descr="SnowmanWHYreindeer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943890" y="1436525"/>
            <a:ext cx="1139855" cy="361933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2405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0483" y="788276"/>
            <a:ext cx="8196317" cy="5388687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/>
              <a:t>Snowman, spoken:</a:t>
            </a:r>
            <a:r>
              <a:rPr lang="en-US" sz="2000" i="1" dirty="0" smtClean="0"/>
              <a:t>  </a:t>
            </a:r>
            <a:r>
              <a:rPr lang="en-US" dirty="0" smtClean="0"/>
              <a:t>I have many </a:t>
            </a:r>
            <a:r>
              <a:rPr lang="en-US" dirty="0"/>
              <a:t>skills!)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143500" y="2584239"/>
            <a:ext cx="2819399" cy="313992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3663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172138"/>
            <a:ext cx="8229600" cy="4004825"/>
          </a:xfrm>
        </p:spPr>
        <p:txBody>
          <a:bodyPr/>
          <a:lstStyle/>
          <a:p>
            <a:pPr algn="ctr"/>
            <a:r>
              <a:rPr lang="en-US" dirty="0"/>
              <a:t>You’re </a:t>
            </a:r>
            <a:r>
              <a:rPr lang="en-US" dirty="0" err="1"/>
              <a:t>gonna</a:t>
            </a:r>
            <a:r>
              <a:rPr lang="en-US" dirty="0"/>
              <a:t> melt, </a:t>
            </a:r>
            <a:endParaRPr lang="en-US" dirty="0" smtClean="0"/>
          </a:p>
          <a:p>
            <a:pPr algn="ctr"/>
            <a:r>
              <a:rPr lang="en-US" dirty="0" smtClean="0"/>
              <a:t>you’re </a:t>
            </a:r>
            <a:r>
              <a:rPr lang="en-US" dirty="0" err="1"/>
              <a:t>gonna</a:t>
            </a:r>
            <a:r>
              <a:rPr lang="en-US" dirty="0"/>
              <a:t> melt. </a:t>
            </a:r>
          </a:p>
          <a:p>
            <a:pPr algn="ctr"/>
            <a:r>
              <a:rPr lang="en-US" dirty="0"/>
              <a:t>Drip, drip, drop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7" name="Picture 6" descr="SnowmanWHYreindeer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41" y="152073"/>
            <a:ext cx="1398807" cy="3619335"/>
          </a:xfrm>
          <a:prstGeom prst="rect">
            <a:avLst/>
          </a:prstGeom>
        </p:spPr>
      </p:pic>
      <p:pic>
        <p:nvPicPr>
          <p:cNvPr id="8" name="Picture 7" descr="SnowmanWHYreindeerR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259200" y="78831"/>
            <a:ext cx="1139855" cy="361933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548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0483" y="674414"/>
            <a:ext cx="8196317" cy="5502549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smtClean="0"/>
              <a:t>Snowman, spoken:  </a:t>
            </a:r>
            <a:r>
              <a:rPr lang="en-US" dirty="0" smtClean="0"/>
              <a:t>Thanks for the heads up!)</a:t>
            </a:r>
          </a:p>
          <a:p>
            <a:pPr algn="r"/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143500" y="2645551"/>
            <a:ext cx="2819399" cy="313992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36635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032000"/>
            <a:ext cx="8229600" cy="4144963"/>
          </a:xfrm>
        </p:spPr>
        <p:txBody>
          <a:bodyPr/>
          <a:lstStyle/>
          <a:p>
            <a:pPr algn="ctr"/>
            <a:r>
              <a:rPr lang="en-US" dirty="0"/>
              <a:t>You’re </a:t>
            </a:r>
            <a:r>
              <a:rPr lang="en-US" dirty="0" err="1"/>
              <a:t>gonna</a:t>
            </a:r>
            <a:r>
              <a:rPr lang="en-US" dirty="0"/>
              <a:t> melt, </a:t>
            </a:r>
            <a:endParaRPr lang="en-US" dirty="0" smtClean="0"/>
          </a:p>
          <a:p>
            <a:pPr algn="ctr"/>
            <a:r>
              <a:rPr lang="en-US" dirty="0" smtClean="0"/>
              <a:t>you’re </a:t>
            </a:r>
            <a:r>
              <a:rPr lang="en-US" dirty="0" err="1"/>
              <a:t>gonna</a:t>
            </a:r>
            <a:r>
              <a:rPr lang="en-US" dirty="0"/>
              <a:t> melt. </a:t>
            </a:r>
          </a:p>
          <a:p>
            <a:pPr algn="ctr"/>
            <a:r>
              <a:rPr lang="en-US" dirty="0"/>
              <a:t>Get a mop!</a:t>
            </a:r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5" name="Picture 4" descr="SnowmanWHYreindeer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41" y="152073"/>
            <a:ext cx="1398807" cy="3619335"/>
          </a:xfrm>
          <a:prstGeom prst="rect">
            <a:avLst/>
          </a:prstGeom>
        </p:spPr>
      </p:pic>
      <p:pic>
        <p:nvPicPr>
          <p:cNvPr id="6" name="Picture 5" descr="SnowmanWHYreindeerR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259200" y="78831"/>
            <a:ext cx="1139855" cy="361933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186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374</Words>
  <Application>Microsoft Macintosh PowerPoint</Application>
  <PresentationFormat>On-screen Show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32</cp:revision>
  <dcterms:created xsi:type="dcterms:W3CDTF">2019-08-30T18:17:17Z</dcterms:created>
  <dcterms:modified xsi:type="dcterms:W3CDTF">2019-08-30T18:19:42Z</dcterms:modified>
</cp:coreProperties>
</file>