
<file path=[Content_Types].xml><?xml version="1.0" encoding="utf-8"?>
<Types xmlns="http://schemas.openxmlformats.org/package/2006/content-types">
  <Override PartName="/docProps/core.xml" ContentType="application/vnd.openxmlformats-package.core-properties+xml"/>
  <Override PartName="/ppt/theme/theme3.xml" ContentType="application/vnd.openxmlformats-officedocument.them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s/slide6.xml" ContentType="application/vnd.openxmlformats-officedocument.presentationml.slide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68" r:id="rId5"/>
    <p:sldId id="269" r:id="rId6"/>
    <p:sldId id="270" r:id="rId7"/>
    <p:sldId id="27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1497" autoAdjust="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1568" y="-112"/>
      </p:cViewPr>
      <p:guideLst>
        <p:guide orient="horz" pos="2160"/>
        <p:guide pos="289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8/28/19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8/28/19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8/28/19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2019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8/28/19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2019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8/28/19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" name="Picture 2" descr="Jolly - tit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440" y="2586612"/>
            <a:ext cx="7930877" cy="94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11551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nowmomSnowbaby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71855" y="2568177"/>
            <a:ext cx="2606040" cy="249021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78831"/>
            <a:ext cx="8229600" cy="6176964"/>
          </a:xfrm>
        </p:spPr>
        <p:txBody>
          <a:bodyPr/>
          <a:lstStyle/>
          <a:p>
            <a:pPr algn="r"/>
            <a:r>
              <a:rPr lang="en-US" sz="2000" i="1" dirty="0"/>
              <a:t>Snowman:</a:t>
            </a:r>
          </a:p>
          <a:p>
            <a:pPr algn="r"/>
            <a:r>
              <a:rPr lang="en-US" dirty="0"/>
              <a:t>When I was just a snowball</a:t>
            </a:r>
            <a:r>
              <a:rPr lang="en-US" dirty="0" smtClean="0"/>
              <a:t>,</a:t>
            </a:r>
          </a:p>
          <a:p>
            <a:pPr algn="r"/>
            <a:r>
              <a:rPr lang="en-US" dirty="0" smtClean="0"/>
              <a:t>my </a:t>
            </a:r>
            <a:r>
              <a:rPr lang="en-US" dirty="0"/>
              <a:t>mother said to me:</a:t>
            </a:r>
          </a:p>
          <a:p>
            <a:pPr algn="r"/>
            <a:r>
              <a:rPr lang="en-US" dirty="0"/>
              <a:t>Be good and kind </a:t>
            </a:r>
            <a:endParaRPr lang="en-US" dirty="0" smtClean="0"/>
          </a:p>
          <a:p>
            <a:pPr algn="r"/>
            <a:r>
              <a:rPr lang="en-US" dirty="0" smtClean="0"/>
              <a:t>and </a:t>
            </a:r>
            <a:r>
              <a:rPr lang="en-US" dirty="0"/>
              <a:t>thoughtful, </a:t>
            </a:r>
            <a:endParaRPr lang="en-US" dirty="0" smtClean="0"/>
          </a:p>
          <a:p>
            <a:pPr algn="r"/>
            <a:r>
              <a:rPr lang="en-US" dirty="0" smtClean="0"/>
              <a:t>and </a:t>
            </a:r>
            <a:r>
              <a:rPr lang="en-US" dirty="0"/>
              <a:t>nice as you can be.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245241"/>
            <a:ext cx="8229600" cy="5931723"/>
          </a:xfrm>
        </p:spPr>
        <p:txBody>
          <a:bodyPr/>
          <a:lstStyle/>
          <a:p>
            <a:r>
              <a:rPr lang="en-US" sz="2000" i="1" dirty="0"/>
              <a:t>all (optional)</a:t>
            </a:r>
            <a:r>
              <a:rPr lang="en-US" sz="2000" i="1" dirty="0" smtClean="0"/>
              <a:t>:</a:t>
            </a:r>
            <a:endParaRPr lang="en-US" sz="2000" i="1" dirty="0"/>
          </a:p>
          <a:p>
            <a:r>
              <a:rPr lang="en-US" dirty="0"/>
              <a:t>Always have compassion, </a:t>
            </a:r>
            <a:endParaRPr lang="en-US" dirty="0" smtClean="0"/>
          </a:p>
          <a:p>
            <a:r>
              <a:rPr lang="en-US" dirty="0" smtClean="0"/>
              <a:t>and </a:t>
            </a:r>
            <a:r>
              <a:rPr lang="en-US" dirty="0"/>
              <a:t>always say what’s true.</a:t>
            </a:r>
          </a:p>
          <a:p>
            <a:r>
              <a:rPr lang="en-US" dirty="0"/>
              <a:t>But most of all keep </a:t>
            </a:r>
            <a:r>
              <a:rPr lang="en-US" dirty="0" smtClean="0"/>
              <a:t>Christmas</a:t>
            </a:r>
          </a:p>
          <a:p>
            <a:r>
              <a:rPr lang="en-US" dirty="0" smtClean="0"/>
              <a:t>in </a:t>
            </a:r>
            <a:r>
              <a:rPr lang="en-US" dirty="0"/>
              <a:t>your heart the </a:t>
            </a:r>
            <a:endParaRPr lang="en-US" dirty="0" smtClean="0"/>
          </a:p>
          <a:p>
            <a:r>
              <a:rPr lang="en-US" dirty="0" smtClean="0"/>
              <a:t>whole </a:t>
            </a:r>
            <a:r>
              <a:rPr lang="en-US" dirty="0"/>
              <a:t>year through.</a:t>
            </a:r>
          </a:p>
          <a:p>
            <a:pPr algn="r"/>
            <a:endParaRPr lang="en-US" dirty="0"/>
          </a:p>
          <a:p>
            <a:endParaRPr lang="en-US" dirty="0"/>
          </a:p>
        </p:txBody>
      </p:sp>
      <p:pic>
        <p:nvPicPr>
          <p:cNvPr id="5" name="Picture 4" descr="SnowmomSnowbabyHeart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504049" y="1175766"/>
            <a:ext cx="454152" cy="505968"/>
          </a:xfrm>
          <a:prstGeom prst="rect">
            <a:avLst/>
          </a:prstGeom>
        </p:spPr>
      </p:pic>
      <p:pic>
        <p:nvPicPr>
          <p:cNvPr id="7" name="Picture 6" descr="SnowmomSnowbabyHeart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874004">
            <a:off x="8232648" y="4153916"/>
            <a:ext cx="454152" cy="505968"/>
          </a:xfrm>
          <a:prstGeom prst="rect">
            <a:avLst/>
          </a:prstGeom>
        </p:spPr>
      </p:pic>
      <p:pic>
        <p:nvPicPr>
          <p:cNvPr id="8" name="Picture 7" descr="SnowmomSnowbabyHeart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2360761">
            <a:off x="7049897" y="5765230"/>
            <a:ext cx="454152" cy="505968"/>
          </a:xfrm>
          <a:prstGeom prst="rect">
            <a:avLst/>
          </a:prstGeom>
        </p:spPr>
      </p:pic>
      <p:pic>
        <p:nvPicPr>
          <p:cNvPr id="9" name="Picture 8" descr="Snowflake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346615" y="258319"/>
            <a:ext cx="867281" cy="917447"/>
          </a:xfrm>
          <a:prstGeom prst="rect">
            <a:avLst/>
          </a:prstGeom>
        </p:spPr>
      </p:pic>
      <p:pic>
        <p:nvPicPr>
          <p:cNvPr id="10" name="Picture 9" descr="Snowflake6b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932805" y="4415028"/>
            <a:ext cx="1117092" cy="1234842"/>
          </a:xfrm>
          <a:prstGeom prst="rect">
            <a:avLst/>
          </a:prstGeom>
        </p:spPr>
      </p:pic>
      <p:pic>
        <p:nvPicPr>
          <p:cNvPr id="11" name="Picture 10" descr="Snowflake6b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064673" y="2112067"/>
            <a:ext cx="678456" cy="74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69632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669797"/>
            <a:ext cx="8229600" cy="5396041"/>
          </a:xfrm>
        </p:spPr>
        <p:txBody>
          <a:bodyPr/>
          <a:lstStyle/>
          <a:p>
            <a:pPr algn="ctr"/>
            <a:r>
              <a:rPr lang="en-US" sz="2000" i="1" dirty="0"/>
              <a:t>all:</a:t>
            </a:r>
          </a:p>
          <a:p>
            <a:pPr algn="ctr"/>
            <a:r>
              <a:rPr lang="en-US" dirty="0"/>
              <a:t>My mom said that, too! </a:t>
            </a:r>
            <a:endParaRPr lang="en-US" dirty="0" smtClean="0"/>
          </a:p>
          <a:p>
            <a:pPr algn="ctr"/>
            <a:r>
              <a:rPr lang="en-US" dirty="0" smtClean="0"/>
              <a:t>My </a:t>
            </a:r>
            <a:r>
              <a:rPr lang="en-US" dirty="0"/>
              <a:t>mom said that, too</a:t>
            </a:r>
            <a:r>
              <a:rPr lang="en-US" dirty="0" smtClean="0"/>
              <a:t>!</a:t>
            </a:r>
          </a:p>
          <a:p>
            <a:pPr algn="ctr"/>
            <a:r>
              <a:rPr lang="en-US" dirty="0" smtClean="0"/>
              <a:t>Especially </a:t>
            </a:r>
            <a:r>
              <a:rPr lang="en-US" dirty="0"/>
              <a:t>the part </a:t>
            </a:r>
            <a:r>
              <a:rPr lang="en-US" dirty="0" smtClean="0"/>
              <a:t>about</a:t>
            </a:r>
          </a:p>
          <a:p>
            <a:pPr algn="ctr"/>
            <a:r>
              <a:rPr lang="en-US" dirty="0" smtClean="0"/>
              <a:t>Christmas </a:t>
            </a:r>
            <a:r>
              <a:rPr lang="en-US" dirty="0"/>
              <a:t>all year through!</a:t>
            </a:r>
          </a:p>
        </p:txBody>
      </p:sp>
      <p:pic>
        <p:nvPicPr>
          <p:cNvPr id="6" name="Picture 5" descr="SnowmomSnowbabyHeart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41299" y="669798"/>
            <a:ext cx="454152" cy="505968"/>
          </a:xfrm>
          <a:prstGeom prst="rect">
            <a:avLst/>
          </a:prstGeom>
        </p:spPr>
      </p:pic>
      <p:pic>
        <p:nvPicPr>
          <p:cNvPr id="7" name="Picture 6" descr="SnowmomSnowbabyHeart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2742246">
            <a:off x="8371330" y="3908298"/>
            <a:ext cx="454152" cy="505968"/>
          </a:xfrm>
          <a:prstGeom prst="rect">
            <a:avLst/>
          </a:prstGeom>
        </p:spPr>
      </p:pic>
      <p:pic>
        <p:nvPicPr>
          <p:cNvPr id="8" name="Picture 7" descr="SnowmomSnowbabyHeart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1257315">
            <a:off x="3051017" y="5785903"/>
            <a:ext cx="454152" cy="505968"/>
          </a:xfrm>
          <a:prstGeom prst="rect">
            <a:avLst/>
          </a:prstGeom>
        </p:spPr>
      </p:pic>
      <p:pic>
        <p:nvPicPr>
          <p:cNvPr id="9" name="Picture 8" descr="Snowflake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958201" y="1065276"/>
            <a:ext cx="867281" cy="917447"/>
          </a:xfrm>
          <a:prstGeom prst="rect">
            <a:avLst/>
          </a:prstGeom>
        </p:spPr>
      </p:pic>
      <p:pic>
        <p:nvPicPr>
          <p:cNvPr id="10" name="Picture 9" descr="Snowflake6b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50951" y="2472965"/>
            <a:ext cx="780695" cy="862986"/>
          </a:xfrm>
          <a:prstGeom prst="rect">
            <a:avLst/>
          </a:prstGeom>
        </p:spPr>
      </p:pic>
      <p:pic>
        <p:nvPicPr>
          <p:cNvPr id="11" name="Picture 10" descr="Snowflake6b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20319640">
            <a:off x="3046536" y="669798"/>
            <a:ext cx="457722" cy="505969"/>
          </a:xfrm>
          <a:prstGeom prst="rect">
            <a:avLst/>
          </a:prstGeom>
        </p:spPr>
      </p:pic>
      <p:pic>
        <p:nvPicPr>
          <p:cNvPr id="12" name="Picture 11" descr="Snowflake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942024" y="5721424"/>
            <a:ext cx="600208" cy="63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69991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nowmomSnowbaby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71855" y="2469642"/>
            <a:ext cx="2606040" cy="249021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 smtClean="0"/>
              <a:t>When </a:t>
            </a:r>
            <a:r>
              <a:rPr lang="en-US" dirty="0"/>
              <a:t>I was just a </a:t>
            </a:r>
            <a:r>
              <a:rPr lang="en-US" dirty="0" smtClean="0"/>
              <a:t>youngster,</a:t>
            </a:r>
          </a:p>
          <a:p>
            <a:pPr algn="r"/>
            <a:r>
              <a:rPr lang="en-US" dirty="0" smtClean="0"/>
              <a:t>my </a:t>
            </a:r>
            <a:r>
              <a:rPr lang="en-US" dirty="0"/>
              <a:t>mother said to me:</a:t>
            </a:r>
          </a:p>
          <a:p>
            <a:pPr algn="r"/>
            <a:r>
              <a:rPr lang="en-US" dirty="0"/>
              <a:t>Be good and kind </a:t>
            </a:r>
            <a:endParaRPr lang="en-US" dirty="0" smtClean="0"/>
          </a:p>
          <a:p>
            <a:pPr algn="r"/>
            <a:r>
              <a:rPr lang="en-US" dirty="0" smtClean="0"/>
              <a:t>and </a:t>
            </a:r>
            <a:r>
              <a:rPr lang="en-US" dirty="0"/>
              <a:t>thoughtful, </a:t>
            </a:r>
            <a:endParaRPr lang="en-US" dirty="0" smtClean="0"/>
          </a:p>
          <a:p>
            <a:pPr algn="r"/>
            <a:r>
              <a:rPr lang="en-US" dirty="0" smtClean="0"/>
              <a:t>and </a:t>
            </a:r>
            <a:r>
              <a:rPr lang="en-US" dirty="0"/>
              <a:t>nice as you can be.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48750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665654"/>
            <a:ext cx="8229600" cy="5511309"/>
          </a:xfrm>
        </p:spPr>
        <p:txBody>
          <a:bodyPr/>
          <a:lstStyle/>
          <a:p>
            <a:r>
              <a:rPr lang="en-US" dirty="0" smtClean="0"/>
              <a:t>Always </a:t>
            </a:r>
            <a:r>
              <a:rPr lang="en-US" dirty="0"/>
              <a:t>have compassion, </a:t>
            </a:r>
            <a:endParaRPr lang="en-US" dirty="0" smtClean="0"/>
          </a:p>
          <a:p>
            <a:r>
              <a:rPr lang="en-US" dirty="0" smtClean="0"/>
              <a:t>and </a:t>
            </a:r>
            <a:r>
              <a:rPr lang="en-US" dirty="0"/>
              <a:t>always say what’s true.</a:t>
            </a:r>
          </a:p>
          <a:p>
            <a:r>
              <a:rPr lang="en-US" dirty="0"/>
              <a:t>But most of all keep </a:t>
            </a:r>
            <a:r>
              <a:rPr lang="en-US" dirty="0" smtClean="0"/>
              <a:t>Christmas</a:t>
            </a:r>
          </a:p>
          <a:p>
            <a:r>
              <a:rPr lang="en-US" dirty="0" smtClean="0"/>
              <a:t>in </a:t>
            </a:r>
            <a:r>
              <a:rPr lang="en-US" dirty="0"/>
              <a:t>your heart the </a:t>
            </a:r>
            <a:endParaRPr lang="en-US" dirty="0" smtClean="0"/>
          </a:p>
          <a:p>
            <a:r>
              <a:rPr lang="en-US" dirty="0" smtClean="0"/>
              <a:t>whole </a:t>
            </a:r>
            <a:r>
              <a:rPr lang="en-US" dirty="0"/>
              <a:t>year through.</a:t>
            </a:r>
          </a:p>
          <a:p>
            <a:pPr algn="r"/>
            <a:endParaRPr lang="en-US" dirty="0"/>
          </a:p>
          <a:p>
            <a:endParaRPr lang="en-US" dirty="0"/>
          </a:p>
        </p:txBody>
      </p:sp>
      <p:pic>
        <p:nvPicPr>
          <p:cNvPr id="9" name="Picture 8" descr="SnowmomSnowbabyHeart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504049" y="1175766"/>
            <a:ext cx="454152" cy="505968"/>
          </a:xfrm>
          <a:prstGeom prst="rect">
            <a:avLst/>
          </a:prstGeom>
        </p:spPr>
      </p:pic>
      <p:pic>
        <p:nvPicPr>
          <p:cNvPr id="10" name="Picture 9" descr="SnowmomSnowbabyHeart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874004">
            <a:off x="8232648" y="4153916"/>
            <a:ext cx="454152" cy="505968"/>
          </a:xfrm>
          <a:prstGeom prst="rect">
            <a:avLst/>
          </a:prstGeom>
        </p:spPr>
      </p:pic>
      <p:pic>
        <p:nvPicPr>
          <p:cNvPr id="11" name="Picture 10" descr="SnowmomSnowbabyHeart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2360761">
            <a:off x="7049897" y="5765230"/>
            <a:ext cx="454152" cy="505968"/>
          </a:xfrm>
          <a:prstGeom prst="rect">
            <a:avLst/>
          </a:prstGeom>
        </p:spPr>
      </p:pic>
      <p:pic>
        <p:nvPicPr>
          <p:cNvPr id="12" name="Picture 11" descr="Snowflake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346616" y="258320"/>
            <a:ext cx="703282" cy="743962"/>
          </a:xfrm>
          <a:prstGeom prst="rect">
            <a:avLst/>
          </a:prstGeom>
        </p:spPr>
      </p:pic>
      <p:pic>
        <p:nvPicPr>
          <p:cNvPr id="13" name="Picture 12" descr="Snowflake6b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932805" y="4415028"/>
            <a:ext cx="1117092" cy="1234842"/>
          </a:xfrm>
          <a:prstGeom prst="rect">
            <a:avLst/>
          </a:prstGeom>
        </p:spPr>
      </p:pic>
      <p:pic>
        <p:nvPicPr>
          <p:cNvPr id="14" name="Picture 13" descr="Snowflake6b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064673" y="2112067"/>
            <a:ext cx="678456" cy="74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15745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sz="2000" i="1" dirty="0" smtClean="0"/>
              <a:t>Snowman (opt.):</a:t>
            </a:r>
          </a:p>
          <a:p>
            <a:pPr algn="r"/>
            <a:r>
              <a:rPr lang="en-US" dirty="0" smtClean="0"/>
              <a:t>Most of </a:t>
            </a:r>
            <a:r>
              <a:rPr lang="en-US" dirty="0"/>
              <a:t>all keep </a:t>
            </a:r>
            <a:r>
              <a:rPr lang="en-US" dirty="0" smtClean="0"/>
              <a:t>Christmas</a:t>
            </a:r>
          </a:p>
          <a:p>
            <a:pPr algn="r"/>
            <a:r>
              <a:rPr lang="en-US" dirty="0" smtClean="0"/>
              <a:t>in </a:t>
            </a:r>
            <a:r>
              <a:rPr lang="en-US" dirty="0"/>
              <a:t>your heart the </a:t>
            </a:r>
            <a:endParaRPr lang="en-US" dirty="0" smtClean="0"/>
          </a:p>
          <a:p>
            <a:pPr algn="r"/>
            <a:r>
              <a:rPr lang="en-US" dirty="0" smtClean="0"/>
              <a:t>whole </a:t>
            </a:r>
            <a:r>
              <a:rPr lang="en-US" dirty="0"/>
              <a:t>year through.</a:t>
            </a:r>
          </a:p>
          <a:p>
            <a:pPr algn="r"/>
            <a:endParaRPr lang="en-US" dirty="0"/>
          </a:p>
          <a:p>
            <a:endParaRPr lang="en-US" dirty="0"/>
          </a:p>
        </p:txBody>
      </p:sp>
      <p:pic>
        <p:nvPicPr>
          <p:cNvPr id="4" name="Picture 3" descr="SnowmanWHYsnowmanNo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15950" y="2476500"/>
            <a:ext cx="2634002" cy="293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144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</TotalTime>
  <Words>160</Words>
  <Application>Microsoft Macintosh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Daniel Thieman</cp:lastModifiedBy>
  <cp:revision>28</cp:revision>
  <dcterms:created xsi:type="dcterms:W3CDTF">2019-08-28T20:47:19Z</dcterms:created>
  <dcterms:modified xsi:type="dcterms:W3CDTF">2019-08-28T21:05:18Z</dcterms:modified>
</cp:coreProperties>
</file>