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71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49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68" y="-112"/>
      </p:cViewPr>
      <p:guideLst>
        <p:guide orient="horz" pos="2160"/>
        <p:guide pos="289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8/30/19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8/30/19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2019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8/30/19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Every Hundred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927" y="2379969"/>
            <a:ext cx="6778625" cy="175820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0" y="105104"/>
            <a:ext cx="9143999" cy="6251246"/>
          </a:xfrm>
        </p:spPr>
        <p:txBody>
          <a:bodyPr/>
          <a:lstStyle/>
          <a:p>
            <a:r>
              <a:rPr lang="en-US" sz="3800" dirty="0" smtClean="0"/>
              <a:t> (</a:t>
            </a:r>
            <a:r>
              <a:rPr lang="en-US" sz="2000" i="1" dirty="0" smtClean="0"/>
              <a:t>spoken solos:  </a:t>
            </a:r>
            <a:r>
              <a:rPr lang="en-US" sz="3800" dirty="0" smtClean="0"/>
              <a:t>Nope. Won’t. Can’t. Don’t.)</a:t>
            </a:r>
          </a:p>
          <a:p>
            <a:r>
              <a:rPr lang="en-US" sz="3800" i="1" dirty="0" smtClean="0"/>
              <a:t>    </a:t>
            </a:r>
            <a:r>
              <a:rPr lang="en-US" sz="2000" i="1" dirty="0" smtClean="0"/>
              <a:t>all sing:  </a:t>
            </a:r>
            <a:r>
              <a:rPr lang="en-US" dirty="0" smtClean="0"/>
              <a:t>So, </a:t>
            </a:r>
            <a:r>
              <a:rPr lang="en-US" dirty="0" err="1" smtClean="0"/>
              <a:t>ev’ry</a:t>
            </a:r>
            <a:r>
              <a:rPr lang="en-US" dirty="0" smtClean="0"/>
              <a:t> hundred years </a:t>
            </a:r>
          </a:p>
          <a:p>
            <a:r>
              <a:rPr lang="en-US" dirty="0" smtClean="0"/>
              <a:t>      he won’t be flying around.</a:t>
            </a:r>
          </a:p>
          <a:p>
            <a:r>
              <a:rPr lang="en-US" dirty="0" smtClean="0"/>
              <a:t> (</a:t>
            </a:r>
            <a:r>
              <a:rPr lang="en-US" sz="2000" i="1" dirty="0"/>
              <a:t>spoken </a:t>
            </a:r>
            <a:r>
              <a:rPr lang="en-US" sz="2000" i="1" dirty="0" smtClean="0"/>
              <a:t>solo:  </a:t>
            </a:r>
            <a:r>
              <a:rPr lang="en-US" dirty="0" smtClean="0"/>
              <a:t>No, sir!)</a:t>
            </a:r>
          </a:p>
          <a:p>
            <a:r>
              <a:rPr lang="en-US" sz="2000" i="1" dirty="0" smtClean="0"/>
              <a:t>       all sing:  </a:t>
            </a:r>
            <a:r>
              <a:rPr lang="en-US" dirty="0" smtClean="0"/>
              <a:t>Nope!</a:t>
            </a:r>
          </a:p>
          <a:p>
            <a:r>
              <a:rPr lang="en-US" dirty="0" smtClean="0"/>
              <a:t> (</a:t>
            </a:r>
            <a:r>
              <a:rPr lang="en-US" sz="2000" i="1" dirty="0" smtClean="0"/>
              <a:t>spoken solo:  </a:t>
            </a:r>
            <a:r>
              <a:rPr lang="en-US" dirty="0" smtClean="0"/>
              <a:t>Nope!)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NOSanta In Sleig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26033" y="4081512"/>
            <a:ext cx="4515129" cy="21522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0020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9034" y="0"/>
            <a:ext cx="8397766" cy="617696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sz="2000" i="1" dirty="0" smtClean="0"/>
              <a:t>spoken solos:</a:t>
            </a:r>
            <a:r>
              <a:rPr lang="en-US" i="1" dirty="0" smtClean="0"/>
              <a:t> </a:t>
            </a:r>
            <a:r>
              <a:rPr lang="en-US" dirty="0" smtClean="0"/>
              <a:t>Nay. Not. Uh-uh. No.)</a:t>
            </a:r>
          </a:p>
          <a:p>
            <a:r>
              <a:rPr lang="en-US" sz="2000" i="1" dirty="0" smtClean="0"/>
              <a:t>    all </a:t>
            </a:r>
            <a:r>
              <a:rPr lang="en-US" sz="2000" i="1" dirty="0"/>
              <a:t>sing:</a:t>
            </a:r>
            <a:r>
              <a:rPr lang="en-US" sz="2000" i="1" dirty="0" smtClean="0"/>
              <a:t>  </a:t>
            </a:r>
            <a:r>
              <a:rPr lang="en-US" dirty="0" smtClean="0"/>
              <a:t>So</a:t>
            </a:r>
            <a:r>
              <a:rPr lang="en-US" dirty="0"/>
              <a:t>, </a:t>
            </a:r>
            <a:r>
              <a:rPr lang="en-US" dirty="0" err="1"/>
              <a:t>ev’ry</a:t>
            </a:r>
            <a:r>
              <a:rPr lang="en-US" dirty="0"/>
              <a:t> hundred years</a:t>
            </a:r>
            <a:endParaRPr lang="en-US" dirty="0" smtClean="0"/>
          </a:p>
          <a:p>
            <a:r>
              <a:rPr lang="en-US" dirty="0" smtClean="0"/>
              <a:t>    he </a:t>
            </a:r>
            <a:r>
              <a:rPr lang="en-US" dirty="0"/>
              <a:t>won’t be</a:t>
            </a:r>
            <a:r>
              <a:rPr lang="en-US" dirty="0" smtClean="0"/>
              <a:t> </a:t>
            </a:r>
            <a:r>
              <a:rPr lang="en-US" dirty="0" err="1" smtClean="0"/>
              <a:t>comin</a:t>
            </a:r>
            <a:r>
              <a:rPr lang="en-US" dirty="0" smtClean="0"/>
              <a:t>’ to town.</a:t>
            </a:r>
          </a:p>
          <a:p>
            <a:r>
              <a:rPr lang="en-US" dirty="0"/>
              <a:t>(</a:t>
            </a:r>
            <a:r>
              <a:rPr lang="en-US" sz="2000" i="1" dirty="0"/>
              <a:t>spoken solo:</a:t>
            </a:r>
            <a:r>
              <a:rPr lang="en-US" i="1" dirty="0"/>
              <a:t> </a:t>
            </a:r>
            <a:r>
              <a:rPr lang="en-US" dirty="0"/>
              <a:t>No, </a:t>
            </a:r>
            <a:r>
              <a:rPr lang="en-US" dirty="0" smtClean="0"/>
              <a:t>ma’am!)</a:t>
            </a:r>
          </a:p>
          <a:p>
            <a:r>
              <a:rPr lang="en-US" sz="2000" i="1" dirty="0" smtClean="0"/>
              <a:t>     all </a:t>
            </a:r>
            <a:r>
              <a:rPr lang="en-US" sz="2000" i="1" dirty="0"/>
              <a:t>sing</a:t>
            </a:r>
            <a:r>
              <a:rPr lang="en-US" sz="2000" i="1" dirty="0" smtClean="0"/>
              <a:t>:  </a:t>
            </a:r>
            <a:r>
              <a:rPr lang="en-US" dirty="0" smtClean="0"/>
              <a:t>Nope! </a:t>
            </a:r>
            <a:endParaRPr lang="en-US" dirty="0"/>
          </a:p>
          <a:p>
            <a:r>
              <a:rPr lang="en-US" dirty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</a:t>
            </a:r>
            <a:r>
              <a:rPr lang="en-US" i="1" dirty="0" smtClean="0"/>
              <a:t> </a:t>
            </a:r>
            <a:r>
              <a:rPr lang="en-US" dirty="0" smtClean="0"/>
              <a:t>Nope!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5" name="Picture 4" descr="NOSanta In Sleig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26033" y="4081512"/>
            <a:ext cx="4515129" cy="21522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74546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all sing:</a:t>
            </a:r>
            <a:r>
              <a:rPr lang="en-US" sz="2000" i="1" dirty="0" smtClean="0"/>
              <a:t>  </a:t>
            </a:r>
            <a:r>
              <a:rPr lang="en-US" dirty="0" smtClean="0"/>
              <a:t>But </a:t>
            </a:r>
            <a:r>
              <a:rPr lang="en-US" dirty="0"/>
              <a:t>don’t you fret</a:t>
            </a:r>
            <a:r>
              <a:rPr lang="en-US" dirty="0" smtClean="0"/>
              <a:t> </a:t>
            </a:r>
          </a:p>
          <a:p>
            <a:r>
              <a:rPr lang="en-US" dirty="0" smtClean="0"/>
              <a:t>’</a:t>
            </a:r>
            <a:r>
              <a:rPr lang="en-US" dirty="0"/>
              <a:t>cause he will </a:t>
            </a:r>
            <a:r>
              <a:rPr lang="en-US" dirty="0" smtClean="0"/>
              <a:t>get</a:t>
            </a:r>
          </a:p>
          <a:p>
            <a:r>
              <a:rPr lang="en-US" dirty="0" smtClean="0"/>
              <a:t>someone </a:t>
            </a:r>
            <a:r>
              <a:rPr lang="en-US" dirty="0"/>
              <a:t>to</a:t>
            </a:r>
            <a:r>
              <a:rPr lang="en-US" dirty="0" smtClean="0"/>
              <a:t> </a:t>
            </a:r>
          </a:p>
          <a:p>
            <a:r>
              <a:rPr lang="en-US" dirty="0" smtClean="0"/>
              <a:t>step </a:t>
            </a:r>
            <a:r>
              <a:rPr lang="en-US" dirty="0"/>
              <a:t>to the plate.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Penguin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73267" y="1491436"/>
            <a:ext cx="2665857" cy="357726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73140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810938" cy="5732936"/>
          </a:xfrm>
        </p:spPr>
        <p:txBody>
          <a:bodyPr/>
          <a:lstStyle/>
          <a:p>
            <a:pPr algn="r"/>
            <a:r>
              <a:rPr lang="en-US" dirty="0"/>
              <a:t>You will see </a:t>
            </a:r>
          </a:p>
          <a:p>
            <a:pPr algn="r"/>
            <a:r>
              <a:rPr lang="en-US" dirty="0"/>
              <a:t>that he or she</a:t>
            </a:r>
          </a:p>
          <a:p>
            <a:pPr algn="r"/>
            <a:r>
              <a:rPr lang="en-US" dirty="0"/>
              <a:t>is </a:t>
            </a:r>
            <a:r>
              <a:rPr lang="en-US" dirty="0" err="1"/>
              <a:t>gonna</a:t>
            </a:r>
            <a:r>
              <a:rPr lang="en-US" dirty="0"/>
              <a:t> be </a:t>
            </a:r>
            <a:endParaRPr lang="en-US" dirty="0" smtClean="0"/>
          </a:p>
          <a:p>
            <a:pPr algn="r"/>
            <a:r>
              <a:rPr lang="en-US" dirty="0" smtClean="0"/>
              <a:t>someone </a:t>
            </a:r>
            <a:r>
              <a:rPr lang="en-US" dirty="0"/>
              <a:t>great! </a:t>
            </a:r>
          </a:p>
          <a:p>
            <a:pPr algn="r"/>
            <a:r>
              <a:rPr lang="en-US" dirty="0"/>
              <a:t>Yup!</a:t>
            </a:r>
          </a:p>
        </p:txBody>
      </p:sp>
      <p:pic>
        <p:nvPicPr>
          <p:cNvPr id="5" name="Picture 4" descr="ThumbsUp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58" y="2971800"/>
            <a:ext cx="2008236" cy="277682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63268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61240"/>
            <a:ext cx="8229600" cy="4915723"/>
          </a:xfrm>
        </p:spPr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hundred years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hundred years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hundred years,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Santa </a:t>
            </a:r>
            <a:r>
              <a:rPr lang="en-US" dirty="0"/>
              <a:t>takes a </a:t>
            </a:r>
            <a:r>
              <a:rPr lang="en-US" dirty="0" smtClean="0"/>
              <a:t>breather.</a:t>
            </a:r>
            <a:endParaRPr lang="en-US" dirty="0"/>
          </a:p>
        </p:txBody>
      </p:sp>
      <p:pic>
        <p:nvPicPr>
          <p:cNvPr id="4" name="Picture 3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960110" y="574181"/>
            <a:ext cx="2726690" cy="305529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293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So, </a:t>
            </a:r>
            <a:r>
              <a:rPr lang="en-US" dirty="0" err="1"/>
              <a:t>ev’ry</a:t>
            </a:r>
            <a:r>
              <a:rPr lang="en-US" dirty="0"/>
              <a:t> hundred years </a:t>
            </a:r>
          </a:p>
          <a:p>
            <a:pPr algn="r"/>
            <a:r>
              <a:rPr lang="en-US" dirty="0"/>
              <a:t>he won’t be </a:t>
            </a:r>
            <a:r>
              <a:rPr lang="en-US" dirty="0" err="1"/>
              <a:t>comin</a:t>
            </a:r>
            <a:r>
              <a:rPr lang="en-US" dirty="0"/>
              <a:t>’ to </a:t>
            </a:r>
            <a:r>
              <a:rPr lang="en-US" dirty="0" smtClean="0"/>
              <a:t>town,</a:t>
            </a:r>
          </a:p>
          <a:p>
            <a:pPr algn="r"/>
            <a:r>
              <a:rPr lang="en-US" dirty="0" smtClean="0"/>
              <a:t>to town!</a:t>
            </a:r>
            <a:endParaRPr lang="en-US" dirty="0"/>
          </a:p>
        </p:txBody>
      </p:sp>
      <p:pic>
        <p:nvPicPr>
          <p:cNvPr id="5" name="Picture 4" descr="NOSanta SPOT 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44599" y="2832862"/>
            <a:ext cx="2855976" cy="316077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4555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93378" y="1716690"/>
            <a:ext cx="7793421" cy="4460274"/>
          </a:xfrm>
        </p:spPr>
        <p:txBody>
          <a:bodyPr/>
          <a:lstStyle/>
          <a:p>
            <a:r>
              <a:rPr lang="en-US" dirty="0"/>
              <a:t>Oh, Santa Claus </a:t>
            </a:r>
            <a:endParaRPr lang="en-US" dirty="0" smtClean="0"/>
          </a:p>
          <a:p>
            <a:r>
              <a:rPr lang="en-US" dirty="0" smtClean="0"/>
              <a:t>will </a:t>
            </a:r>
            <a:r>
              <a:rPr lang="en-US" dirty="0"/>
              <a:t>take a </a:t>
            </a:r>
            <a:r>
              <a:rPr lang="en-US" dirty="0" smtClean="0"/>
              <a:t>pause</a:t>
            </a:r>
          </a:p>
          <a:p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hundred years!</a:t>
            </a:r>
          </a:p>
        </p:txBody>
      </p:sp>
      <p:pic>
        <p:nvPicPr>
          <p:cNvPr id="4" name="Picture 3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616334" y="705560"/>
            <a:ext cx="2726690" cy="305529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60142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19506" y="1961931"/>
            <a:ext cx="3761700" cy="42150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smtClean="0"/>
              <a:t>Santa Claus is not </a:t>
            </a:r>
          </a:p>
          <a:p>
            <a:pPr algn="r"/>
            <a:r>
              <a:rPr lang="en-US" dirty="0" err="1" smtClean="0"/>
              <a:t>comin</a:t>
            </a:r>
            <a:r>
              <a:rPr lang="en-US" dirty="0"/>
              <a:t>’ </a:t>
            </a:r>
            <a:r>
              <a:rPr lang="en-US" dirty="0" smtClean="0"/>
              <a:t>to town!</a:t>
            </a:r>
            <a:endParaRPr lang="en-US" dirty="0"/>
          </a:p>
          <a:p>
            <a:pPr algn="r"/>
            <a:r>
              <a:rPr lang="en-US" dirty="0"/>
              <a:t>Nope!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3373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849586"/>
            <a:ext cx="8229600" cy="5327378"/>
          </a:xfrm>
        </p:spPr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hundred years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hundred years,</a:t>
            </a:r>
          </a:p>
          <a:p>
            <a:r>
              <a:rPr lang="en-US" dirty="0" err="1"/>
              <a:t>ev’ry</a:t>
            </a:r>
            <a:r>
              <a:rPr lang="en-US" dirty="0"/>
              <a:t> hundred years, </a:t>
            </a:r>
          </a:p>
          <a:p>
            <a:r>
              <a:rPr lang="en-US" dirty="0" smtClean="0"/>
              <a:t>Santa </a:t>
            </a:r>
            <a:r>
              <a:rPr lang="en-US" dirty="0"/>
              <a:t>takes a break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960110" y="3121673"/>
            <a:ext cx="2726690" cy="30552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So, </a:t>
            </a:r>
            <a:r>
              <a:rPr lang="en-US" dirty="0" err="1"/>
              <a:t>ev’ry</a:t>
            </a:r>
            <a:r>
              <a:rPr lang="en-US" dirty="0"/>
              <a:t> hundred years </a:t>
            </a:r>
            <a:endParaRPr lang="en-US" dirty="0" smtClean="0"/>
          </a:p>
          <a:p>
            <a:pPr algn="r"/>
            <a:r>
              <a:rPr lang="en-US" dirty="0" smtClean="0"/>
              <a:t>he </a:t>
            </a:r>
            <a:r>
              <a:rPr lang="en-US" dirty="0"/>
              <a:t>won’t be flying </a:t>
            </a:r>
            <a:r>
              <a:rPr lang="en-US" dirty="0" smtClean="0"/>
              <a:t>around.</a:t>
            </a:r>
          </a:p>
          <a:p>
            <a:pPr algn="r"/>
            <a:r>
              <a:rPr lang="en-US" dirty="0" smtClean="0"/>
              <a:t>Nope</a:t>
            </a:r>
            <a:r>
              <a:rPr lang="en-US" dirty="0"/>
              <a:t>!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5" name="Picture 4" descr="NOSanta In Sleigh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94767" y="3048000"/>
            <a:ext cx="6058433" cy="288785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96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832068"/>
            <a:ext cx="8229600" cy="5344895"/>
          </a:xfrm>
        </p:spPr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hundred years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hundred years,</a:t>
            </a:r>
          </a:p>
          <a:p>
            <a:r>
              <a:rPr lang="en-US" dirty="0" err="1"/>
              <a:t>ev’ry</a:t>
            </a:r>
            <a:r>
              <a:rPr lang="en-US" dirty="0"/>
              <a:t> hundred years, </a:t>
            </a:r>
          </a:p>
          <a:p>
            <a:r>
              <a:rPr lang="en-US" dirty="0" smtClean="0"/>
              <a:t>Santa </a:t>
            </a:r>
            <a:r>
              <a:rPr lang="en-US" dirty="0"/>
              <a:t>takes a break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960110" y="3121672"/>
            <a:ext cx="2726690" cy="305529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69991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So, </a:t>
            </a:r>
            <a:r>
              <a:rPr lang="en-US" dirty="0" err="1"/>
              <a:t>ev’ry</a:t>
            </a:r>
            <a:r>
              <a:rPr lang="en-US" dirty="0"/>
              <a:t> hundred years </a:t>
            </a:r>
            <a:endParaRPr lang="en-US" dirty="0" smtClean="0"/>
          </a:p>
          <a:p>
            <a:pPr algn="r"/>
            <a:r>
              <a:rPr lang="en-US" dirty="0" smtClean="0"/>
              <a:t>he </a:t>
            </a:r>
            <a:r>
              <a:rPr lang="en-US" dirty="0"/>
              <a:t>won’t be </a:t>
            </a:r>
            <a:r>
              <a:rPr lang="en-US" dirty="0" err="1" smtClean="0"/>
              <a:t>comin</a:t>
            </a:r>
            <a:r>
              <a:rPr lang="en-US" dirty="0" smtClean="0"/>
              <a:t>’ to town.</a:t>
            </a:r>
          </a:p>
          <a:p>
            <a:pPr algn="r"/>
            <a:r>
              <a:rPr lang="en-US" dirty="0" smtClean="0"/>
              <a:t>Nope</a:t>
            </a:r>
            <a:r>
              <a:rPr lang="en-US" dirty="0"/>
              <a:t>!</a:t>
            </a:r>
          </a:p>
          <a:p>
            <a:pPr algn="r"/>
            <a:endParaRPr lang="en-US" dirty="0"/>
          </a:p>
          <a:p>
            <a:endParaRPr lang="en-US" dirty="0"/>
          </a:p>
        </p:txBody>
      </p:sp>
      <p:pic>
        <p:nvPicPr>
          <p:cNvPr id="5" name="Picture 4" descr="NOSanta SPOT 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44599" y="2832862"/>
            <a:ext cx="2855976" cy="316077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240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But don’t you fret </a:t>
            </a:r>
            <a:endParaRPr lang="en-US" dirty="0" smtClean="0"/>
          </a:p>
          <a:p>
            <a:r>
              <a:rPr lang="en-US" dirty="0" smtClean="0"/>
              <a:t>’</a:t>
            </a:r>
            <a:r>
              <a:rPr lang="en-US" dirty="0"/>
              <a:t>cause he will get</a:t>
            </a:r>
          </a:p>
          <a:p>
            <a:r>
              <a:rPr lang="en-US" dirty="0"/>
              <a:t>someone to </a:t>
            </a:r>
            <a:endParaRPr lang="en-US" dirty="0" smtClean="0"/>
          </a:p>
          <a:p>
            <a:r>
              <a:rPr lang="en-US" dirty="0" smtClean="0"/>
              <a:t>step </a:t>
            </a:r>
            <a:r>
              <a:rPr lang="en-US" dirty="0"/>
              <a:t>to the plate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PenguinReindeer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73267" y="983436"/>
            <a:ext cx="2665857" cy="357726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3663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872248" cy="5732936"/>
          </a:xfrm>
        </p:spPr>
        <p:txBody>
          <a:bodyPr/>
          <a:lstStyle/>
          <a:p>
            <a:pPr algn="r"/>
            <a:r>
              <a:rPr lang="en-US" dirty="0"/>
              <a:t>You will see </a:t>
            </a:r>
          </a:p>
          <a:p>
            <a:pPr algn="r"/>
            <a:r>
              <a:rPr lang="en-US" dirty="0"/>
              <a:t>that he or she</a:t>
            </a:r>
          </a:p>
          <a:p>
            <a:pPr algn="r"/>
            <a:r>
              <a:rPr lang="en-US" dirty="0"/>
              <a:t>is </a:t>
            </a:r>
            <a:r>
              <a:rPr lang="en-US" dirty="0" err="1"/>
              <a:t>gonna</a:t>
            </a:r>
            <a:r>
              <a:rPr lang="en-US" dirty="0"/>
              <a:t> be </a:t>
            </a:r>
            <a:endParaRPr lang="en-US" dirty="0" smtClean="0"/>
          </a:p>
          <a:p>
            <a:pPr algn="r"/>
            <a:r>
              <a:rPr lang="en-US" dirty="0" smtClean="0"/>
              <a:t>someone </a:t>
            </a:r>
            <a:r>
              <a:rPr lang="en-US" dirty="0"/>
              <a:t>great! </a:t>
            </a:r>
          </a:p>
          <a:p>
            <a:pPr algn="r"/>
            <a:r>
              <a:rPr lang="en-US" dirty="0"/>
              <a:t>Yup!</a:t>
            </a:r>
          </a:p>
        </p:txBody>
      </p:sp>
      <p:pic>
        <p:nvPicPr>
          <p:cNvPr id="5" name="Picture 4" descr="ThumbsUpBear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58" y="2971800"/>
            <a:ext cx="2008235" cy="277682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548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34206"/>
            <a:ext cx="8229600" cy="4442757"/>
          </a:xfrm>
        </p:spPr>
        <p:txBody>
          <a:bodyPr/>
          <a:lstStyle/>
          <a:p>
            <a:r>
              <a:rPr lang="en-US" dirty="0" err="1"/>
              <a:t>Ev’ry</a:t>
            </a:r>
            <a:r>
              <a:rPr lang="en-US" dirty="0"/>
              <a:t> hundred years,</a:t>
            </a:r>
          </a:p>
          <a:p>
            <a:r>
              <a:rPr lang="en-US" dirty="0" err="1"/>
              <a:t>ev’ry</a:t>
            </a:r>
            <a:r>
              <a:rPr lang="en-US" dirty="0"/>
              <a:t> hundred years,</a:t>
            </a:r>
          </a:p>
          <a:p>
            <a:r>
              <a:rPr lang="en-US" dirty="0" err="1"/>
              <a:t>ev’ry</a:t>
            </a:r>
            <a:r>
              <a:rPr lang="en-US" dirty="0"/>
              <a:t> hundred years, </a:t>
            </a:r>
          </a:p>
          <a:p>
            <a:r>
              <a:rPr lang="en-US" dirty="0"/>
              <a:t>Santa takes a </a:t>
            </a:r>
            <a:r>
              <a:rPr lang="en-US" dirty="0" smtClean="0"/>
              <a:t>breather.</a:t>
            </a:r>
            <a:endParaRPr lang="en-US" dirty="0"/>
          </a:p>
        </p:txBody>
      </p:sp>
      <p:pic>
        <p:nvPicPr>
          <p:cNvPr id="5" name="Picture 4" descr="RestingSanta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960110" y="705560"/>
            <a:ext cx="2726690" cy="305529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1860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So, </a:t>
            </a:r>
            <a:r>
              <a:rPr lang="en-US" dirty="0" err="1"/>
              <a:t>ev’ry</a:t>
            </a:r>
            <a:r>
              <a:rPr lang="en-US" dirty="0"/>
              <a:t> hundred years </a:t>
            </a:r>
          </a:p>
          <a:p>
            <a:pPr algn="r"/>
            <a:r>
              <a:rPr lang="en-US" dirty="0"/>
              <a:t>he won’t be </a:t>
            </a:r>
            <a:r>
              <a:rPr lang="en-US" dirty="0" err="1"/>
              <a:t>comin</a:t>
            </a:r>
            <a:r>
              <a:rPr lang="en-US" dirty="0"/>
              <a:t>’ to town.</a:t>
            </a:r>
          </a:p>
          <a:p>
            <a:pPr algn="r"/>
            <a:r>
              <a:rPr lang="en-US" dirty="0"/>
              <a:t>Nope!</a:t>
            </a:r>
          </a:p>
        </p:txBody>
      </p:sp>
      <p:pic>
        <p:nvPicPr>
          <p:cNvPr id="5" name="Picture 4" descr="NOSanta SPOT 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44599" y="2832862"/>
            <a:ext cx="2855976" cy="316077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6396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342</Words>
  <Application>Microsoft Macintosh PowerPoint</Application>
  <PresentationFormat>On-screen Show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24</cp:revision>
  <dcterms:created xsi:type="dcterms:W3CDTF">2019-08-30T18:16:23Z</dcterms:created>
  <dcterms:modified xsi:type="dcterms:W3CDTF">2019-08-30T18:17:08Z</dcterms:modified>
</cp:coreProperties>
</file>