
<file path=[Content_Types].xml><?xml version="1.0" encoding="utf-8"?>
<Types xmlns="http://schemas.openxmlformats.org/package/2006/content-types"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slides/slide13.xml" ContentType="application/vnd.openxmlformats-officedocument.presentationml.slide+xml"/>
  <Override PartName="/ppt/theme/theme3.xml" ContentType="application/vnd.openxmlformats-officedocument.theme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Override PartName="/ppt/slides/slide9.xml" ContentType="application/vnd.openxmlformats-officedocument.presentationml.slide+xml"/>
  <Default Extension="xml" ContentType="application/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s/slide12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heme/theme2.xml" ContentType="application/vnd.openxmlformats-officedocument.theme+xml"/>
  <Override PartName="/ppt/slides/slide6.xml" ContentType="application/vnd.openxmlformats-officedocument.presentationml.slide+xml"/>
  <Default Extension="jpeg" ContentType="image/jpeg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2.xml" ContentType="application/vnd.openxmlformats-officedocument.presentationml.slideLayout+xml"/>
  <Override PartName="/ppt/slides/slide11.xml" ContentType="application/vnd.openxmlformats-officedocument.presentationml.slide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68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1497" autoAdjust="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-1568" y="-112"/>
      </p:cViewPr>
      <p:guideLst>
        <p:guide orient="horz" pos="2160"/>
        <p:guide pos="289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9/3/19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9/3/19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9/3/19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2019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9/3/19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2019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9/3/19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3" name="Picture 2" descr="Greatest Season - tit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9087" y="2768437"/>
            <a:ext cx="6433398" cy="1006529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11551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eatestTrioTree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9324" y="2292798"/>
            <a:ext cx="3675226" cy="406355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32903"/>
            <a:ext cx="8229600" cy="5732936"/>
          </a:xfrm>
        </p:spPr>
        <p:txBody>
          <a:bodyPr/>
          <a:lstStyle/>
          <a:p>
            <a:r>
              <a:rPr lang="en-US" dirty="0"/>
              <a:t>The greatest season!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greatest celebration.</a:t>
            </a:r>
          </a:p>
          <a:p>
            <a:r>
              <a:rPr lang="en-US" dirty="0"/>
              <a:t>The greatest season!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greatest </a:t>
            </a:r>
            <a:endParaRPr lang="en-US" dirty="0" smtClean="0"/>
          </a:p>
          <a:p>
            <a:r>
              <a:rPr lang="en-US" dirty="0" smtClean="0"/>
              <a:t>jubilation.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508268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eatestElfnSanta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09926">
            <a:off x="5022215" y="4188460"/>
            <a:ext cx="2343784" cy="22461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40138"/>
            <a:ext cx="8229600" cy="5846326"/>
          </a:xfrm>
        </p:spPr>
        <p:txBody>
          <a:bodyPr/>
          <a:lstStyle/>
          <a:p>
            <a:pPr algn="r"/>
            <a:r>
              <a:rPr lang="en-US" dirty="0" smtClean="0"/>
              <a:t>Rise </a:t>
            </a:r>
            <a:r>
              <a:rPr lang="en-US" dirty="0"/>
              <a:t>up all around. </a:t>
            </a:r>
            <a:endParaRPr lang="en-US" dirty="0" smtClean="0"/>
          </a:p>
          <a:p>
            <a:pPr algn="r"/>
            <a:r>
              <a:rPr lang="en-US" dirty="0" smtClean="0"/>
              <a:t>Make </a:t>
            </a:r>
            <a:r>
              <a:rPr lang="en-US" dirty="0"/>
              <a:t>a joyful sound.</a:t>
            </a:r>
          </a:p>
          <a:p>
            <a:pPr algn="r"/>
            <a:r>
              <a:rPr lang="en-US" dirty="0"/>
              <a:t>This will be the </a:t>
            </a:r>
            <a:endParaRPr lang="en-US" dirty="0" smtClean="0"/>
          </a:p>
          <a:p>
            <a:pPr algn="r"/>
            <a:r>
              <a:rPr lang="en-US" dirty="0" smtClean="0"/>
              <a:t>greatest </a:t>
            </a:r>
            <a:r>
              <a:rPr lang="en-US" dirty="0"/>
              <a:t>season yet!</a:t>
            </a:r>
          </a:p>
        </p:txBody>
      </p:sp>
      <p:pic>
        <p:nvPicPr>
          <p:cNvPr id="6" name="Picture 5" descr="GreatestPenguinBunnyRG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814437"/>
            <a:ext cx="2449195" cy="1938287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029386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32903"/>
            <a:ext cx="8229600" cy="5732936"/>
          </a:xfrm>
        </p:spPr>
        <p:txBody>
          <a:bodyPr/>
          <a:lstStyle/>
          <a:p>
            <a:r>
              <a:rPr lang="en-US" dirty="0" smtClean="0"/>
              <a:t>Oh! Oh!</a:t>
            </a:r>
          </a:p>
          <a:p>
            <a:r>
              <a:rPr lang="en-US" dirty="0" smtClean="0"/>
              <a:t>This will be the greatest</a:t>
            </a:r>
          </a:p>
          <a:p>
            <a:r>
              <a:rPr lang="en-US" dirty="0" smtClean="0"/>
              <a:t>season, season, season! </a:t>
            </a:r>
          </a:p>
        </p:txBody>
      </p:sp>
      <p:pic>
        <p:nvPicPr>
          <p:cNvPr id="4" name="Picture 3" descr="SnowmanWHYsnowmanNo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9027" y="3536116"/>
            <a:ext cx="2532346" cy="2820234"/>
          </a:xfrm>
          <a:prstGeom prst="rect">
            <a:avLst/>
          </a:prstGeom>
        </p:spPr>
      </p:pic>
      <p:pic>
        <p:nvPicPr>
          <p:cNvPr id="5" name="Picture 4" descr="SnowmomSnowbabyHeartRG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 rot="2148971">
            <a:off x="6948424" y="921639"/>
            <a:ext cx="383020" cy="426720"/>
          </a:xfrm>
          <a:prstGeom prst="rect">
            <a:avLst/>
          </a:prstGeom>
        </p:spPr>
      </p:pic>
      <p:pic>
        <p:nvPicPr>
          <p:cNvPr id="6" name="Picture 5" descr="SnowmomSnowbabyHeartRG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 rot="950240">
            <a:off x="3603624" y="557319"/>
            <a:ext cx="454152" cy="505968"/>
          </a:xfrm>
          <a:prstGeom prst="rect">
            <a:avLst/>
          </a:prstGeom>
        </p:spPr>
      </p:pic>
      <p:pic>
        <p:nvPicPr>
          <p:cNvPr id="7" name="Picture 6" descr="SnowmomSnowbabyHeartRG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687925" y="3175000"/>
            <a:ext cx="454152" cy="505968"/>
          </a:xfrm>
          <a:prstGeom prst="rect">
            <a:avLst/>
          </a:prstGeom>
        </p:spPr>
      </p:pic>
      <p:pic>
        <p:nvPicPr>
          <p:cNvPr id="8" name="Picture 7" descr="SnowmomSnowbabyHeartRG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 rot="2288334">
            <a:off x="6812855" y="5489607"/>
            <a:ext cx="454152" cy="505968"/>
          </a:xfrm>
          <a:prstGeom prst="rect">
            <a:avLst/>
          </a:prstGeom>
        </p:spPr>
      </p:pic>
      <p:pic>
        <p:nvPicPr>
          <p:cNvPr id="9" name="Picture 8" descr="SnowmomSnowbabyHeartRG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77265" y="3789100"/>
            <a:ext cx="454152" cy="505968"/>
          </a:xfrm>
          <a:prstGeom prst="rect">
            <a:avLst/>
          </a:prstGeom>
        </p:spPr>
      </p:pic>
      <p:pic>
        <p:nvPicPr>
          <p:cNvPr id="10" name="Picture 9" descr="Snowflake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812855" y="3680968"/>
            <a:ext cx="1002344" cy="1060323"/>
          </a:xfrm>
          <a:prstGeom prst="rect">
            <a:avLst/>
          </a:prstGeom>
        </p:spPr>
      </p:pic>
      <p:pic>
        <p:nvPicPr>
          <p:cNvPr id="11" name="Picture 10" descr="Snowflake6b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 rot="20586207">
            <a:off x="7402577" y="2093310"/>
            <a:ext cx="511536" cy="565456"/>
          </a:xfrm>
          <a:prstGeom prst="rect">
            <a:avLst/>
          </a:prstGeom>
        </p:spPr>
      </p:pic>
      <p:pic>
        <p:nvPicPr>
          <p:cNvPr id="12" name="Picture 11" descr="Snowflake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767199" y="332903"/>
            <a:ext cx="1002344" cy="1060323"/>
          </a:xfrm>
          <a:prstGeom prst="rect">
            <a:avLst/>
          </a:prstGeom>
        </p:spPr>
      </p:pic>
      <p:pic>
        <p:nvPicPr>
          <p:cNvPr id="13" name="Picture 12" descr="Snowflake6b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7200" y="5279443"/>
            <a:ext cx="974217" cy="1076907"/>
          </a:xfrm>
          <a:prstGeom prst="rect">
            <a:avLst/>
          </a:prstGeom>
        </p:spPr>
      </p:pic>
      <p:pic>
        <p:nvPicPr>
          <p:cNvPr id="14" name="Picture 13" descr="Snowflake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274824" y="4020207"/>
            <a:ext cx="544723" cy="576232"/>
          </a:xfrm>
          <a:prstGeom prst="rect">
            <a:avLst/>
          </a:prstGeom>
        </p:spPr>
      </p:pic>
      <p:pic>
        <p:nvPicPr>
          <p:cNvPr id="15" name="Picture 14" descr="Snowflake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8142077" y="5489607"/>
            <a:ext cx="544723" cy="576232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979557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32903"/>
            <a:ext cx="8229600" cy="5732936"/>
          </a:xfrm>
        </p:spPr>
        <p:txBody>
          <a:bodyPr/>
          <a:lstStyle/>
          <a:p>
            <a:pPr algn="ctr"/>
            <a:r>
              <a:rPr lang="en-US" sz="2000" i="1" dirty="0" smtClean="0"/>
              <a:t>shout (optional): </a:t>
            </a:r>
          </a:p>
          <a:p>
            <a:pPr algn="ctr"/>
            <a:r>
              <a:rPr lang="en-US" dirty="0" smtClean="0"/>
              <a:t>Merry Christmas!</a:t>
            </a:r>
          </a:p>
        </p:txBody>
      </p:sp>
      <p:pic>
        <p:nvPicPr>
          <p:cNvPr id="5" name="Picture 4" descr="GreatestTrioTree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9868" y="2199274"/>
            <a:ext cx="3833331" cy="4238363"/>
          </a:xfrm>
          <a:prstGeom prst="rect">
            <a:avLst/>
          </a:prstGeom>
        </p:spPr>
      </p:pic>
      <p:pic>
        <p:nvPicPr>
          <p:cNvPr id="6" name="Picture 5" descr="GreatestElfnSantaRG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42647">
            <a:off x="370841" y="3673192"/>
            <a:ext cx="2349028" cy="2251151"/>
          </a:xfrm>
          <a:prstGeom prst="rect">
            <a:avLst/>
          </a:prstGeom>
        </p:spPr>
      </p:pic>
      <p:pic>
        <p:nvPicPr>
          <p:cNvPr id="7" name="Picture 6" descr="GreatestPenguinBunnyRGB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6193" y="3683770"/>
            <a:ext cx="2449195" cy="1938287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02818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Here we are, on our way. </a:t>
            </a:r>
          </a:p>
          <a:p>
            <a:r>
              <a:rPr lang="en-US" dirty="0"/>
              <a:t>Getting ready for </a:t>
            </a:r>
            <a:endParaRPr lang="en-US" dirty="0" smtClean="0"/>
          </a:p>
          <a:p>
            <a:r>
              <a:rPr lang="en-US" dirty="0" smtClean="0"/>
              <a:t>Christmas </a:t>
            </a:r>
            <a:r>
              <a:rPr lang="en-US" dirty="0"/>
              <a:t>day!</a:t>
            </a:r>
          </a:p>
          <a:p>
            <a:r>
              <a:rPr lang="en-US" dirty="0"/>
              <a:t>Come along, join the fun. </a:t>
            </a:r>
          </a:p>
          <a:p>
            <a:r>
              <a:rPr lang="en-US" dirty="0"/>
              <a:t>Let us spread joy to </a:t>
            </a:r>
            <a:r>
              <a:rPr lang="en-US" dirty="0" err="1"/>
              <a:t>ev’ryone</a:t>
            </a:r>
            <a:r>
              <a:rPr lang="en-US" dirty="0"/>
              <a:t>!</a:t>
            </a:r>
          </a:p>
        </p:txBody>
      </p:sp>
      <p:pic>
        <p:nvPicPr>
          <p:cNvPr id="6" name="Picture 5" descr="GreatestPenguinBunny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7370" y="1490712"/>
            <a:ext cx="2449195" cy="193828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There’s a kind of magic as </a:t>
            </a:r>
            <a:endParaRPr lang="en-US" dirty="0" smtClean="0"/>
          </a:p>
          <a:p>
            <a:pPr algn="r"/>
            <a:r>
              <a:rPr lang="en-US" dirty="0" smtClean="0"/>
              <a:t>the </a:t>
            </a:r>
            <a:r>
              <a:rPr lang="en-US" dirty="0"/>
              <a:t>season nears.</a:t>
            </a:r>
          </a:p>
          <a:p>
            <a:pPr algn="r"/>
            <a:r>
              <a:rPr lang="en-US" dirty="0"/>
              <a:t>We can hardly wait </a:t>
            </a:r>
            <a:r>
              <a:rPr lang="en-US" dirty="0" smtClean="0"/>
              <a:t>till</a:t>
            </a:r>
          </a:p>
          <a:p>
            <a:pPr algn="r"/>
            <a:r>
              <a:rPr lang="en-US" dirty="0" smtClean="0"/>
              <a:t>Christmas </a:t>
            </a:r>
            <a:r>
              <a:rPr lang="en-US" dirty="0"/>
              <a:t>time is here!</a:t>
            </a:r>
          </a:p>
        </p:txBody>
      </p:sp>
      <p:pic>
        <p:nvPicPr>
          <p:cNvPr id="11" name="Picture 10" descr="GreatestElfnSanta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715" y="1389649"/>
            <a:ext cx="2560320" cy="245364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69632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eatestTrioTree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9324" y="2292798"/>
            <a:ext cx="3675226" cy="406355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32903"/>
            <a:ext cx="8229600" cy="5732936"/>
          </a:xfrm>
        </p:spPr>
        <p:txBody>
          <a:bodyPr/>
          <a:lstStyle/>
          <a:p>
            <a:r>
              <a:rPr lang="en-US" dirty="0"/>
              <a:t>The greatest season!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greatest celebration.</a:t>
            </a:r>
          </a:p>
          <a:p>
            <a:r>
              <a:rPr lang="en-US" dirty="0"/>
              <a:t>The greatest season!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greatest </a:t>
            </a:r>
            <a:endParaRPr lang="en-US" dirty="0" smtClean="0"/>
          </a:p>
          <a:p>
            <a:r>
              <a:rPr lang="en-US" dirty="0" smtClean="0"/>
              <a:t>jubilation.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69991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eatestElfnSanta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09926">
            <a:off x="5022215" y="4188460"/>
            <a:ext cx="2343784" cy="22461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05103"/>
            <a:ext cx="8229600" cy="5881361"/>
          </a:xfrm>
        </p:spPr>
        <p:txBody>
          <a:bodyPr/>
          <a:lstStyle/>
          <a:p>
            <a:pPr algn="r"/>
            <a:r>
              <a:rPr lang="en-US" dirty="0" smtClean="0"/>
              <a:t>Rise </a:t>
            </a:r>
            <a:r>
              <a:rPr lang="en-US" dirty="0"/>
              <a:t>up all around. </a:t>
            </a:r>
            <a:endParaRPr lang="en-US" dirty="0" smtClean="0"/>
          </a:p>
          <a:p>
            <a:pPr algn="r"/>
            <a:r>
              <a:rPr lang="en-US" dirty="0" smtClean="0"/>
              <a:t>Make </a:t>
            </a:r>
            <a:r>
              <a:rPr lang="en-US" dirty="0"/>
              <a:t>a joyful sound.</a:t>
            </a:r>
          </a:p>
          <a:p>
            <a:pPr algn="r"/>
            <a:r>
              <a:rPr lang="en-US" dirty="0"/>
              <a:t>This will be the </a:t>
            </a:r>
            <a:endParaRPr lang="en-US" dirty="0" smtClean="0"/>
          </a:p>
          <a:p>
            <a:pPr algn="r"/>
            <a:r>
              <a:rPr lang="en-US" dirty="0" smtClean="0"/>
              <a:t>greatest </a:t>
            </a:r>
            <a:r>
              <a:rPr lang="en-US" dirty="0"/>
              <a:t>season yet!</a:t>
            </a:r>
          </a:p>
        </p:txBody>
      </p:sp>
      <p:pic>
        <p:nvPicPr>
          <p:cNvPr id="4" name="Picture 3" descr="GreatestPenguinBunnyRG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814437"/>
            <a:ext cx="2449195" cy="1938287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88813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Here we are, on our way. </a:t>
            </a:r>
          </a:p>
          <a:p>
            <a:r>
              <a:rPr lang="en-US" dirty="0"/>
              <a:t>Getting ready for </a:t>
            </a:r>
            <a:endParaRPr lang="en-US" dirty="0" smtClean="0"/>
          </a:p>
          <a:p>
            <a:r>
              <a:rPr lang="en-US" dirty="0" smtClean="0"/>
              <a:t>Christmas </a:t>
            </a:r>
            <a:r>
              <a:rPr lang="en-US" dirty="0"/>
              <a:t>day!</a:t>
            </a:r>
          </a:p>
          <a:p>
            <a:r>
              <a:rPr lang="en-US" dirty="0"/>
              <a:t>Come along, join the fun. </a:t>
            </a:r>
          </a:p>
          <a:p>
            <a:r>
              <a:rPr lang="en-US" dirty="0"/>
              <a:t>Let us spread joy to </a:t>
            </a:r>
            <a:r>
              <a:rPr lang="en-US" dirty="0" err="1"/>
              <a:t>ev’ryone</a:t>
            </a:r>
            <a:r>
              <a:rPr lang="en-US" dirty="0"/>
              <a:t>!</a:t>
            </a:r>
          </a:p>
        </p:txBody>
      </p:sp>
      <p:pic>
        <p:nvPicPr>
          <p:cNvPr id="4" name="Picture 3" descr="GreatestPenguinBunny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7370" y="1490712"/>
            <a:ext cx="2449195" cy="1938287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39187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There’s a kind of magic as </a:t>
            </a:r>
            <a:endParaRPr lang="en-US" dirty="0" smtClean="0"/>
          </a:p>
          <a:p>
            <a:pPr algn="r"/>
            <a:r>
              <a:rPr lang="en-US" dirty="0" smtClean="0"/>
              <a:t>the </a:t>
            </a:r>
            <a:r>
              <a:rPr lang="en-US" dirty="0"/>
              <a:t>season nears.</a:t>
            </a:r>
          </a:p>
          <a:p>
            <a:pPr algn="r"/>
            <a:r>
              <a:rPr lang="en-US" dirty="0"/>
              <a:t>We can hardly wait </a:t>
            </a:r>
            <a:r>
              <a:rPr lang="en-US" dirty="0" smtClean="0"/>
              <a:t>till</a:t>
            </a:r>
          </a:p>
          <a:p>
            <a:pPr algn="r"/>
            <a:r>
              <a:rPr lang="en-US" dirty="0" smtClean="0"/>
              <a:t>Christmas </a:t>
            </a:r>
            <a:r>
              <a:rPr lang="en-US" dirty="0"/>
              <a:t>time is here!</a:t>
            </a:r>
          </a:p>
        </p:txBody>
      </p:sp>
      <p:pic>
        <p:nvPicPr>
          <p:cNvPr id="5" name="Picture 4" descr="GreatestElfnSanta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715" y="1389649"/>
            <a:ext cx="2560320" cy="245364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97609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eatestTrioTree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9324" y="2292798"/>
            <a:ext cx="3675226" cy="406355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32903"/>
            <a:ext cx="8229600" cy="5732936"/>
          </a:xfrm>
        </p:spPr>
        <p:txBody>
          <a:bodyPr/>
          <a:lstStyle/>
          <a:p>
            <a:r>
              <a:rPr lang="en-US" dirty="0"/>
              <a:t>The greatest season!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greatest celebration.</a:t>
            </a:r>
          </a:p>
          <a:p>
            <a:r>
              <a:rPr lang="en-US" dirty="0"/>
              <a:t>The greatest season!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greatest </a:t>
            </a:r>
            <a:endParaRPr lang="en-US" dirty="0" smtClean="0"/>
          </a:p>
          <a:p>
            <a:r>
              <a:rPr lang="en-US" dirty="0" smtClean="0"/>
              <a:t>jubilation.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76095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253528"/>
            <a:ext cx="8229600" cy="5732936"/>
          </a:xfrm>
        </p:spPr>
        <p:txBody>
          <a:bodyPr/>
          <a:lstStyle/>
          <a:p>
            <a:pPr algn="r"/>
            <a:r>
              <a:rPr lang="en-US" dirty="0" smtClean="0"/>
              <a:t>Rise </a:t>
            </a:r>
            <a:r>
              <a:rPr lang="en-US" dirty="0"/>
              <a:t>up all around. </a:t>
            </a:r>
            <a:endParaRPr lang="en-US" dirty="0" smtClean="0"/>
          </a:p>
          <a:p>
            <a:pPr algn="r"/>
            <a:r>
              <a:rPr lang="en-US" dirty="0" smtClean="0"/>
              <a:t>Make </a:t>
            </a:r>
            <a:r>
              <a:rPr lang="en-US" dirty="0"/>
              <a:t>a joyful sound.</a:t>
            </a:r>
          </a:p>
          <a:p>
            <a:pPr algn="r"/>
            <a:r>
              <a:rPr lang="en-US" dirty="0"/>
              <a:t>This will be the </a:t>
            </a:r>
            <a:endParaRPr lang="en-US" dirty="0" smtClean="0"/>
          </a:p>
          <a:p>
            <a:pPr algn="r"/>
            <a:r>
              <a:rPr lang="en-US" dirty="0" smtClean="0"/>
              <a:t>greatest </a:t>
            </a:r>
            <a:r>
              <a:rPr lang="en-US" dirty="0"/>
              <a:t>season yet!</a:t>
            </a:r>
          </a:p>
        </p:txBody>
      </p:sp>
      <p:pic>
        <p:nvPicPr>
          <p:cNvPr id="4" name="Picture 3" descr="GreatestPenguinBunny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7200" y="814437"/>
            <a:ext cx="2449195" cy="1938288"/>
          </a:xfrm>
          <a:prstGeom prst="rect">
            <a:avLst/>
          </a:prstGeom>
        </p:spPr>
      </p:pic>
      <p:pic>
        <p:nvPicPr>
          <p:cNvPr id="5" name="Picture 4" descr="GreatestElfnSantaRG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2215" y="4188460"/>
            <a:ext cx="2343784" cy="2246127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443486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</TotalTime>
  <Words>234</Words>
  <Application>Microsoft Macintosh PowerPoint</Application>
  <PresentationFormat>On-screen Show (4:3)</PresentationFormat>
  <Paragraphs>63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Daniel Thieman</cp:lastModifiedBy>
  <cp:revision>34</cp:revision>
  <dcterms:created xsi:type="dcterms:W3CDTF">2019-09-03T14:34:13Z</dcterms:created>
  <dcterms:modified xsi:type="dcterms:W3CDTF">2019-09-03T14:38:23Z</dcterms:modified>
</cp:coreProperties>
</file>