
<file path=[Content_Types].xml><?xml version="1.0" encoding="utf-8"?>
<Types xmlns="http://schemas.openxmlformats.org/package/2006/content-types">
  <Override PartName="/docProps/core.xml" ContentType="application/vnd.openxmlformats-package.core-properties+xml"/>
  <Default Extension="rels" ContentType="application/vnd.openxmlformats-package.relationships+xml"/>
  <Override PartName="/ppt/theme/theme3.xml" ContentType="application/vnd.openxmlformats-officedocument.theme+xml"/>
  <Override PartName="/ppt/slides/slide5.xml" ContentType="application/vnd.openxmlformats-officedocument.presentationml.slide+xml"/>
  <Override PartName="/ppt/slides/slide7.xml" ContentType="application/vnd.openxmlformats-officedocument.presentationml.slide+xml"/>
  <Override PartName="/ppt/handoutMasters/handoutMaster1.xml" ContentType="application/vnd.openxmlformats-officedocument.presentationml.handoutMaster+xml"/>
  <Override PartName="/ppt/slideLayouts/slideLayout1.xml" ContentType="application/vnd.openxmlformats-officedocument.presentationml.slideLayout+xml"/>
  <Override PartName="/ppt/slides/slide9.xml" ContentType="application/vnd.openxmlformats-officedocument.presentationml.slide+xml"/>
  <Default Extension="xml" ContentType="application/xml"/>
  <Override PartName="/ppt/slides/slide10.xml" ContentType="application/vnd.openxmlformats-officedocument.presentationml.slide+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notesMasters/notesMaster1.xml" ContentType="application/vnd.openxmlformats-officedocument.presentationml.notesMaster+xml"/>
  <Override PartName="/ppt/slides/slide4.xml" ContentType="application/vnd.openxmlformats-officedocument.presentationml.slide+xml"/>
  <Override PartName="/ppt/theme/theme2.xml" ContentType="application/vnd.openxmlformats-officedocument.theme+xml"/>
  <Override PartName="/ppt/viewProps.xml" ContentType="application/vnd.openxmlformats-officedocument.presentationml.viewProps+xml"/>
  <Override PartName="/ppt/slides/slide6.xml" ContentType="application/vnd.openxmlformats-officedocument.presentationml.slide+xml"/>
  <Default Extension="jpeg" ContentType="image/jpeg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s/slide1.xml" ContentType="application/vnd.openxmlformats-officedocument.presentationml.slide+xml"/>
  <Default Extension="bin" ContentType="application/vnd.openxmlformats-officedocument.presentationml.printerSettings"/>
  <Override PartName="/ppt/slideLayouts/slideLayout2.xml" ContentType="application/vnd.openxmlformats-officedocument.presentationml.slideLayout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s/slide3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56" r:id="rId2"/>
    <p:sldId id="257" r:id="rId3"/>
    <p:sldId id="258" r:id="rId4"/>
    <p:sldId id="268" r:id="rId5"/>
    <p:sldId id="279" r:id="rId6"/>
    <p:sldId id="259" r:id="rId7"/>
    <p:sldId id="260" r:id="rId8"/>
    <p:sldId id="276" r:id="rId9"/>
    <p:sldId id="277" r:id="rId10"/>
    <p:sldId id="278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extLst>
    <p:ext uri="{E76CE94A-603C-4142-B9EB-6D1370010A27}">
      <p14:discardImageEditData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0"/>
    </p:ext>
    <p:ext uri="{D31A062A-798A-4329-ABDD-BBA856620510}">
      <p14:defaultImageDpi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1497" autoAdjust="0"/>
    <p:restoredTop sz="94660"/>
  </p:normalViewPr>
  <p:slideViewPr>
    <p:cSldViewPr snapToGrid="0" snapToObjects="1">
      <p:cViewPr varScale="1">
        <p:scale>
          <a:sx n="145" d="100"/>
          <a:sy n="145" d="100"/>
        </p:scale>
        <p:origin x="-1568" y="-112"/>
      </p:cViewPr>
      <p:guideLst>
        <p:guide orient="horz" pos="2160"/>
        <p:guide pos="2898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notesMaster" Target="notesMasters/notesMaster1.xml"/><Relationship Id="rId13" Type="http://schemas.openxmlformats.org/officeDocument/2006/relationships/handoutMaster" Target="handoutMasters/handoutMaster1.xml"/><Relationship Id="rId14" Type="http://schemas.openxmlformats.org/officeDocument/2006/relationships/printerSettings" Target="printerSettings/printerSettings1.bin"/><Relationship Id="rId15" Type="http://schemas.openxmlformats.org/officeDocument/2006/relationships/presProps" Target="presProps.xml"/><Relationship Id="rId16" Type="http://schemas.openxmlformats.org/officeDocument/2006/relationships/viewProps" Target="viewProps.xml"/><Relationship Id="rId17" Type="http://schemas.openxmlformats.org/officeDocument/2006/relationships/theme" Target="theme/theme1.xml"/><Relationship Id="rId1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6D7D6E1-0AE9-954F-8502-BA3C4B78549E}" type="datetimeFigureOut">
              <a:rPr lang="en-US" smtClean="0"/>
              <a:pPr/>
              <a:t>9/3/19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7047C6A-5423-2A4B-8589-3F069F66489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08203834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D74C5A6-009B-4B47-B306-A80AB9222890}" type="datetimeFigureOut">
              <a:rPr lang="en-US" smtClean="0"/>
              <a:pPr/>
              <a:t>9/3/19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E9C25D-DE8C-5C47-9947-1E97C9C6D4B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04855367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B16257-0888-B54D-8C51-BD6AE73CD57A}" type="datetime1">
              <a:rPr lang="en-US" smtClean="0"/>
              <a:pPr/>
              <a:t>9/3/19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Footer Placeholder 3"/>
          <p:cNvSpPr txBox="1">
            <a:spLocks/>
          </p:cNvSpPr>
          <p:nvPr userDrawn="1"/>
        </p:nvSpPr>
        <p:spPr>
          <a:xfrm>
            <a:off x="2590800" y="6356350"/>
            <a:ext cx="396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800" kern="1200">
                <a:solidFill>
                  <a:schemeClr val="tx1">
                    <a:tint val="75000"/>
                  </a:schemeClr>
                </a:solidFill>
                <a:latin typeface="Verdana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© 2019 Plank Road Publishing, Inc. • All Rights Reserved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9921698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7AEC6-10AA-414D-96FF-22033FFF897A}" type="datetime1">
              <a:rPr lang="en-US" smtClean="0"/>
              <a:pPr/>
              <a:t>9/3/19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457200" y="444028"/>
            <a:ext cx="8229600" cy="573293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Footer Placeholder 3"/>
          <p:cNvSpPr txBox="1">
            <a:spLocks/>
          </p:cNvSpPr>
          <p:nvPr userDrawn="1"/>
        </p:nvSpPr>
        <p:spPr>
          <a:xfrm>
            <a:off x="2590800" y="6356350"/>
            <a:ext cx="396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800" kern="1200">
                <a:solidFill>
                  <a:schemeClr val="tx1">
                    <a:tint val="75000"/>
                  </a:schemeClr>
                </a:solidFill>
                <a:latin typeface="Verdana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© 2019 Plank Road Publishing, Inc. • All Rights Reserved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01677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Verdana"/>
              </a:defRPr>
            </a:lvl1pPr>
          </a:lstStyle>
          <a:p>
            <a:fld id="{050792A5-ED52-D544-A005-A8473AC366A7}" type="datetime1">
              <a:rPr lang="en-US" smtClean="0"/>
              <a:pPr/>
              <a:t>9/3/19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  <a:latin typeface="Verdana"/>
              </a:defRPr>
            </a:lvl1pPr>
          </a:lstStyle>
          <a:p>
            <a:fld id="{96846263-F929-174E-BE4E-7207D5F1067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1457456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Verdana"/>
          <a:ea typeface="+mj-ea"/>
          <a:cs typeface="+mj-cs"/>
        </a:defRPr>
      </a:lvl1pPr>
    </p:titleStyle>
    <p:bodyStyle>
      <a:lvl1pPr marL="0" indent="0" algn="l" defTabSz="457200" rtl="0" eaLnBrk="1" latinLnBrk="0" hangingPunct="1">
        <a:lnSpc>
          <a:spcPct val="150000"/>
        </a:lnSpc>
        <a:spcBef>
          <a:spcPct val="20000"/>
        </a:spcBef>
        <a:buFont typeface="Arial"/>
        <a:buNone/>
        <a:defRPr sz="4000" kern="1200" baseline="0">
          <a:solidFill>
            <a:schemeClr val="tx1"/>
          </a:solidFill>
          <a:latin typeface="Verdana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eg"/><Relationship Id="rId3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4" Type="http://schemas.openxmlformats.org/officeDocument/2006/relationships/image" Target="../media/image7.jpeg"/><Relationship Id="rId5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1</a:t>
            </a:fld>
            <a:endParaRPr lang="en-US"/>
          </a:p>
        </p:txBody>
      </p:sp>
      <p:pic>
        <p:nvPicPr>
          <p:cNvPr id="3" name="Picture 2" descr="Pick Me! - titl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63255" y="2835236"/>
            <a:ext cx="6666953" cy="1144627"/>
          </a:xfrm>
          <a:prstGeom prst="rect">
            <a:avLst/>
          </a:prstGeom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81155134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457200" y="0"/>
            <a:ext cx="8229600" cy="6176964"/>
          </a:xfrm>
        </p:spPr>
        <p:txBody>
          <a:bodyPr/>
          <a:lstStyle/>
          <a:p>
            <a:pPr algn="ctr"/>
            <a:r>
              <a:rPr lang="en-US" dirty="0" smtClean="0"/>
              <a:t>Santa</a:t>
            </a:r>
            <a:r>
              <a:rPr lang="en-US" dirty="0"/>
              <a:t>, won’t you please </a:t>
            </a:r>
            <a:endParaRPr lang="en-US" dirty="0" smtClean="0"/>
          </a:p>
          <a:p>
            <a:pPr algn="ctr"/>
            <a:r>
              <a:rPr lang="en-US" dirty="0" smtClean="0"/>
              <a:t>pick </a:t>
            </a:r>
            <a:r>
              <a:rPr lang="en-US" dirty="0"/>
              <a:t>me?</a:t>
            </a:r>
            <a:r>
              <a:rPr lang="en-US" dirty="0" smtClean="0"/>
              <a:t>! </a:t>
            </a:r>
            <a:r>
              <a:rPr lang="en-US" smtClean="0"/>
              <a:t>Pick me! </a:t>
            </a:r>
            <a:endParaRPr lang="en-US" dirty="0" smtClean="0"/>
          </a:p>
          <a:p>
            <a:pPr algn="ctr"/>
            <a:r>
              <a:rPr lang="en-US" sz="2000" i="1" dirty="0" smtClean="0"/>
              <a:t>all shout:  </a:t>
            </a:r>
            <a:r>
              <a:rPr lang="en-US" dirty="0" smtClean="0"/>
              <a:t>Me!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29545" y="3188139"/>
            <a:ext cx="5503117" cy="3199961"/>
          </a:xfrm>
          <a:prstGeom prst="rect">
            <a:avLst/>
          </a:prstGeom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5775234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algn="r"/>
            <a:r>
              <a:rPr lang="en-US" dirty="0"/>
              <a:t>When Santa needs a break</a:t>
            </a:r>
            <a:r>
              <a:rPr lang="en-US" dirty="0" smtClean="0"/>
              <a:t>,</a:t>
            </a:r>
          </a:p>
          <a:p>
            <a:pPr algn="r"/>
            <a:r>
              <a:rPr lang="en-US" dirty="0" smtClean="0"/>
              <a:t>I’m </a:t>
            </a:r>
            <a:r>
              <a:rPr lang="en-US" dirty="0"/>
              <a:t>the best, </a:t>
            </a:r>
          </a:p>
          <a:p>
            <a:pPr algn="r"/>
            <a:r>
              <a:rPr lang="en-US" dirty="0" smtClean="0"/>
              <a:t>for </a:t>
            </a:r>
            <a:r>
              <a:rPr lang="en-US" dirty="0"/>
              <a:t>goodness’ sake</a:t>
            </a:r>
            <a:r>
              <a:rPr lang="en-US" dirty="0" smtClean="0"/>
              <a:t>,</a:t>
            </a:r>
          </a:p>
          <a:p>
            <a:pPr algn="r"/>
            <a:r>
              <a:rPr lang="en-US" dirty="0" smtClean="0"/>
              <a:t>to </a:t>
            </a:r>
            <a:r>
              <a:rPr lang="en-US" dirty="0"/>
              <a:t>take his place on </a:t>
            </a:r>
            <a:endParaRPr lang="en-US" dirty="0" smtClean="0"/>
          </a:p>
          <a:p>
            <a:pPr algn="r"/>
            <a:r>
              <a:rPr lang="en-US" dirty="0" smtClean="0"/>
              <a:t>Christmas </a:t>
            </a:r>
            <a:r>
              <a:rPr lang="en-US" dirty="0"/>
              <a:t>Eve</a:t>
            </a:r>
            <a:r>
              <a:rPr lang="en-US" dirty="0" smtClean="0"/>
              <a:t>.</a:t>
            </a:r>
            <a:endParaRPr lang="en-US" dirty="0"/>
          </a:p>
        </p:txBody>
      </p:sp>
      <p:pic>
        <p:nvPicPr>
          <p:cNvPr id="4" name="Picture 3" descr="ReindeerRGB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1269365" y="1956358"/>
            <a:ext cx="1921510" cy="3435427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Yes, I’m the best around. </a:t>
            </a:r>
            <a:endParaRPr lang="en-US" dirty="0" smtClean="0"/>
          </a:p>
          <a:p>
            <a:r>
              <a:rPr lang="en-US" dirty="0" smtClean="0"/>
              <a:t>No </a:t>
            </a:r>
            <a:r>
              <a:rPr lang="en-US" dirty="0"/>
              <a:t>one better can be found.</a:t>
            </a:r>
          </a:p>
          <a:p>
            <a:r>
              <a:rPr lang="en-US" dirty="0"/>
              <a:t>Oh, Santa, </a:t>
            </a:r>
            <a:endParaRPr lang="en-US" dirty="0" smtClean="0"/>
          </a:p>
          <a:p>
            <a:r>
              <a:rPr lang="en-US" dirty="0" smtClean="0"/>
              <a:t>pick </a:t>
            </a:r>
            <a:r>
              <a:rPr lang="en-US" dirty="0"/>
              <a:t>me, </a:t>
            </a:r>
            <a:endParaRPr lang="en-US" dirty="0" smtClean="0"/>
          </a:p>
          <a:p>
            <a:r>
              <a:rPr lang="en-US" dirty="0" smtClean="0"/>
              <a:t>me</a:t>
            </a:r>
            <a:r>
              <a:rPr lang="en-US" dirty="0"/>
              <a:t>, me!</a:t>
            </a:r>
          </a:p>
          <a:p>
            <a:pPr algn="r"/>
            <a:endParaRPr lang="en-US" dirty="0"/>
          </a:p>
          <a:p>
            <a:endParaRPr lang="en-US" dirty="0"/>
          </a:p>
        </p:txBody>
      </p:sp>
      <p:pic>
        <p:nvPicPr>
          <p:cNvPr id="5" name="Picture 4" descr="ThumbsUpBearRGB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69095" y="2861816"/>
            <a:ext cx="2104795" cy="2910334"/>
          </a:xfrm>
          <a:prstGeom prst="rect">
            <a:avLst/>
          </a:prstGeom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8696328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254000" y="761999"/>
            <a:ext cx="8206828" cy="5303839"/>
          </a:xfrm>
        </p:spPr>
        <p:txBody>
          <a:bodyPr/>
          <a:lstStyle/>
          <a:p>
            <a:pPr algn="r"/>
            <a:r>
              <a:rPr lang="en-US" dirty="0"/>
              <a:t>Oh, Santa, pick me, me, </a:t>
            </a:r>
            <a:r>
              <a:rPr lang="en-US" dirty="0" smtClean="0"/>
              <a:t>me!</a:t>
            </a:r>
          </a:p>
          <a:p>
            <a:pPr algn="r"/>
            <a:r>
              <a:rPr lang="en-US" dirty="0" smtClean="0"/>
              <a:t>Oh</a:t>
            </a:r>
            <a:r>
              <a:rPr lang="en-US" dirty="0"/>
              <a:t>, Santa, pick me, me, </a:t>
            </a:r>
            <a:r>
              <a:rPr lang="en-US" dirty="0" smtClean="0"/>
              <a:t>me!</a:t>
            </a:r>
          </a:p>
        </p:txBody>
      </p:sp>
      <p:pic>
        <p:nvPicPr>
          <p:cNvPr id="5" name="Picture 4" descr="PickMePenguinRGB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3735464" y="3377447"/>
            <a:ext cx="1318260" cy="2321424"/>
          </a:xfrm>
          <a:prstGeom prst="rect">
            <a:avLst/>
          </a:prstGeom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2699911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69823" y="3838951"/>
            <a:ext cx="4449790" cy="2587470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0" y="-105108"/>
            <a:ext cx="9144000" cy="6065839"/>
          </a:xfrm>
        </p:spPr>
        <p:txBody>
          <a:bodyPr/>
          <a:lstStyle/>
          <a:p>
            <a:pPr algn="ctr"/>
            <a:r>
              <a:rPr lang="en-US" dirty="0" smtClean="0"/>
              <a:t>Yes</a:t>
            </a:r>
            <a:r>
              <a:rPr lang="en-US" dirty="0"/>
              <a:t>, I’m the best </a:t>
            </a:r>
            <a:r>
              <a:rPr lang="en-US" dirty="0" smtClean="0"/>
              <a:t>around.</a:t>
            </a:r>
          </a:p>
          <a:p>
            <a:pPr algn="ctr"/>
            <a:r>
              <a:rPr lang="en-US" dirty="0" smtClean="0"/>
              <a:t>No </a:t>
            </a:r>
            <a:r>
              <a:rPr lang="en-US" dirty="0"/>
              <a:t>one better</a:t>
            </a:r>
            <a:r>
              <a:rPr lang="en-US" dirty="0" smtClean="0"/>
              <a:t> can </a:t>
            </a:r>
            <a:r>
              <a:rPr lang="en-US" dirty="0"/>
              <a:t>be </a:t>
            </a:r>
            <a:r>
              <a:rPr lang="en-US" dirty="0" smtClean="0"/>
              <a:t>found.</a:t>
            </a:r>
          </a:p>
          <a:p>
            <a:pPr algn="ctr"/>
            <a:r>
              <a:rPr lang="en-US" dirty="0" smtClean="0"/>
              <a:t>Oh</a:t>
            </a:r>
            <a:r>
              <a:rPr lang="en-US" dirty="0"/>
              <a:t>, Santa, pick me, me, me</a:t>
            </a:r>
            <a:r>
              <a:rPr lang="en-US" dirty="0" smtClean="0"/>
              <a:t>!</a:t>
            </a:r>
          </a:p>
          <a:p>
            <a:pPr algn="ctr"/>
            <a:r>
              <a:rPr lang="en-US" dirty="0" smtClean="0"/>
              <a:t>(</a:t>
            </a:r>
            <a:r>
              <a:rPr lang="en-US" sz="2000" i="1" dirty="0" smtClean="0"/>
              <a:t>spoken solos:  </a:t>
            </a:r>
            <a:r>
              <a:rPr lang="en-US" dirty="0" smtClean="0"/>
              <a:t>Me! Me! Me! Me! Me! Me!)</a:t>
            </a:r>
          </a:p>
          <a:p>
            <a:pPr algn="ctr"/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2699911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367862" y="317028"/>
            <a:ext cx="8318938" cy="5732936"/>
          </a:xfrm>
        </p:spPr>
        <p:txBody>
          <a:bodyPr/>
          <a:lstStyle/>
          <a:p>
            <a:pPr algn="r"/>
            <a:r>
              <a:rPr lang="en-US" dirty="0"/>
              <a:t>Oh, Santa, pick me</a:t>
            </a:r>
            <a:r>
              <a:rPr lang="en-US" dirty="0" smtClean="0"/>
              <a:t>, me</a:t>
            </a:r>
            <a:r>
              <a:rPr lang="en-US" dirty="0"/>
              <a:t>, </a:t>
            </a:r>
            <a:r>
              <a:rPr lang="en-US" dirty="0" smtClean="0"/>
              <a:t>me!</a:t>
            </a:r>
          </a:p>
          <a:p>
            <a:pPr algn="r"/>
            <a:r>
              <a:rPr lang="en-US" dirty="0"/>
              <a:t>(</a:t>
            </a:r>
            <a:r>
              <a:rPr lang="en-US" sz="2000" i="1" dirty="0"/>
              <a:t>spoken solo:</a:t>
            </a:r>
            <a:r>
              <a:rPr lang="en-US" sz="2000" i="1" dirty="0" smtClean="0"/>
              <a:t>  </a:t>
            </a:r>
            <a:r>
              <a:rPr lang="en-US" dirty="0" smtClean="0"/>
              <a:t>Pick </a:t>
            </a:r>
            <a:r>
              <a:rPr lang="en-US" dirty="0"/>
              <a:t>me!</a:t>
            </a:r>
            <a:r>
              <a:rPr lang="en-US" dirty="0" smtClean="0"/>
              <a:t>)</a:t>
            </a:r>
          </a:p>
          <a:p>
            <a:pPr algn="r"/>
            <a:endParaRPr lang="en-US" dirty="0" smtClean="0"/>
          </a:p>
          <a:p>
            <a:r>
              <a:rPr lang="en-US" dirty="0"/>
              <a:t>Oh, Santa, pick me,</a:t>
            </a:r>
            <a:r>
              <a:rPr lang="en-US" dirty="0" smtClean="0"/>
              <a:t> me</a:t>
            </a:r>
            <a:r>
              <a:rPr lang="en-US" dirty="0"/>
              <a:t>, </a:t>
            </a:r>
            <a:r>
              <a:rPr lang="en-US" dirty="0" smtClean="0"/>
              <a:t>me!</a:t>
            </a:r>
          </a:p>
          <a:p>
            <a:r>
              <a:rPr lang="en-US" dirty="0"/>
              <a:t>(</a:t>
            </a:r>
            <a:r>
              <a:rPr lang="en-US" sz="2000" i="1" dirty="0"/>
              <a:t>spoken solo:</a:t>
            </a:r>
            <a:r>
              <a:rPr lang="en-US" i="1" dirty="0"/>
              <a:t> </a:t>
            </a:r>
            <a:r>
              <a:rPr lang="en-US" dirty="0"/>
              <a:t>Pick me!)</a:t>
            </a:r>
          </a:p>
          <a:p>
            <a:endParaRPr lang="en-US" dirty="0"/>
          </a:p>
        </p:txBody>
      </p:sp>
      <p:pic>
        <p:nvPicPr>
          <p:cNvPr id="5" name="Picture 4" descr="PickMeElfRGB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7577" y="1357586"/>
            <a:ext cx="873787" cy="2167758"/>
          </a:xfrm>
          <a:prstGeom prst="rect">
            <a:avLst/>
          </a:prstGeom>
        </p:spPr>
      </p:pic>
      <p:pic>
        <p:nvPicPr>
          <p:cNvPr id="6" name="Picture 5" descr="PickMeBunnyRGB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80650" y="4547575"/>
            <a:ext cx="1345099" cy="1502388"/>
          </a:xfrm>
          <a:prstGeom prst="rect">
            <a:avLst/>
          </a:prstGeom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9366353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ThumbsUpBearRGB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31067" y="3124574"/>
            <a:ext cx="2104795" cy="2910334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algn="r"/>
            <a:r>
              <a:rPr lang="en-US" dirty="0"/>
              <a:t>Yes, I’m the best around.</a:t>
            </a:r>
          </a:p>
          <a:p>
            <a:pPr algn="r"/>
            <a:r>
              <a:rPr lang="en-US" dirty="0"/>
              <a:t>No one better can be found.</a:t>
            </a:r>
          </a:p>
          <a:p>
            <a:pPr algn="r"/>
            <a:r>
              <a:rPr lang="en-US" dirty="0"/>
              <a:t>Oh, Santa, pick me, </a:t>
            </a:r>
            <a:endParaRPr lang="en-US" dirty="0" smtClean="0"/>
          </a:p>
          <a:p>
            <a:pPr algn="r"/>
            <a:r>
              <a:rPr lang="en-US" dirty="0" smtClean="0"/>
              <a:t>me</a:t>
            </a:r>
            <a:r>
              <a:rPr lang="en-US" dirty="0"/>
              <a:t>, me!</a:t>
            </a:r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37548251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algn="ctr"/>
            <a:r>
              <a:rPr lang="en-US" dirty="0"/>
              <a:t>(</a:t>
            </a:r>
            <a:r>
              <a:rPr lang="en-US" sz="2000" i="1" dirty="0"/>
              <a:t>spoken solos: </a:t>
            </a:r>
            <a:r>
              <a:rPr lang="en-US" dirty="0"/>
              <a:t>Me! Me! Me! </a:t>
            </a:r>
            <a:endParaRPr lang="en-US" dirty="0" smtClean="0"/>
          </a:p>
          <a:p>
            <a:pPr algn="ctr"/>
            <a:r>
              <a:rPr lang="en-US" dirty="0" smtClean="0"/>
              <a:t>Me</a:t>
            </a:r>
            <a:r>
              <a:rPr lang="en-US" dirty="0"/>
              <a:t>! Me! Me!)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32650" y="2555875"/>
            <a:ext cx="6535847" cy="3800474"/>
          </a:xfrm>
          <a:prstGeom prst="rect">
            <a:avLst/>
          </a:prstGeom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93711275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254000" y="148897"/>
            <a:ext cx="8890000" cy="6028067"/>
          </a:xfrm>
        </p:spPr>
        <p:txBody>
          <a:bodyPr/>
          <a:lstStyle/>
          <a:p>
            <a:r>
              <a:rPr lang="en-US" dirty="0"/>
              <a:t>Oh, Santa, pick me, me, </a:t>
            </a:r>
            <a:r>
              <a:rPr lang="en-US" dirty="0" smtClean="0"/>
              <a:t>me!</a:t>
            </a:r>
          </a:p>
          <a:p>
            <a:r>
              <a:rPr lang="en-US" dirty="0" smtClean="0"/>
              <a:t>(</a:t>
            </a:r>
            <a:r>
              <a:rPr lang="en-US" sz="2000" i="1" dirty="0"/>
              <a:t>spoken </a:t>
            </a:r>
            <a:r>
              <a:rPr lang="en-US" sz="2000" i="1" dirty="0" smtClean="0"/>
              <a:t>solos:  </a:t>
            </a:r>
            <a:r>
              <a:rPr lang="en-US" dirty="0" smtClean="0"/>
              <a:t>Me! Me! Me!)</a:t>
            </a:r>
          </a:p>
          <a:p>
            <a:r>
              <a:rPr lang="en-US" dirty="0" smtClean="0"/>
              <a:t>Me!</a:t>
            </a:r>
          </a:p>
          <a:p>
            <a:r>
              <a:rPr lang="en-US" dirty="0" smtClean="0"/>
              <a:t>(</a:t>
            </a:r>
            <a:r>
              <a:rPr lang="en-US" sz="2000" i="1" dirty="0"/>
              <a:t>spoken solo:</a:t>
            </a:r>
            <a:r>
              <a:rPr lang="en-US" i="1" dirty="0" smtClean="0"/>
              <a:t> </a:t>
            </a:r>
            <a:r>
              <a:rPr lang="en-US" dirty="0" smtClean="0"/>
              <a:t>Me! Me! Me!)</a:t>
            </a:r>
            <a:endParaRPr lang="en-US" dirty="0"/>
          </a:p>
          <a:p>
            <a:endParaRPr lang="en-US" dirty="0"/>
          </a:p>
        </p:txBody>
      </p:sp>
      <p:pic>
        <p:nvPicPr>
          <p:cNvPr id="4" name="Picture 3" descr="PickMePenguinRGB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4731451" y="4430305"/>
            <a:ext cx="991870" cy="1746659"/>
          </a:xfrm>
          <a:prstGeom prst="rect">
            <a:avLst/>
          </a:prstGeom>
        </p:spPr>
      </p:pic>
      <p:pic>
        <p:nvPicPr>
          <p:cNvPr id="5" name="Picture 4" descr="PickMeElfRGB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05906" y="1319384"/>
            <a:ext cx="848586" cy="2105237"/>
          </a:xfrm>
          <a:prstGeom prst="rect">
            <a:avLst/>
          </a:prstGeom>
        </p:spPr>
      </p:pic>
      <p:pic>
        <p:nvPicPr>
          <p:cNvPr id="6" name="Picture 5" descr="PickMeBunnyRGB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40473" y="4623141"/>
            <a:ext cx="1346326" cy="1503760"/>
          </a:xfrm>
          <a:prstGeom prst="rect">
            <a:avLst/>
          </a:prstGeom>
        </p:spPr>
      </p:pic>
      <p:pic>
        <p:nvPicPr>
          <p:cNvPr id="7" name="Picture 6" descr="ReindeerRGB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5986080" y="2893128"/>
            <a:ext cx="1412875" cy="2526049"/>
          </a:xfrm>
          <a:prstGeom prst="rect">
            <a:avLst/>
          </a:prstGeom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85585415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241</TotalTime>
  <Words>254</Words>
  <Application>Microsoft Macintosh PowerPoint</Application>
  <PresentationFormat>On-screen Show (4:3)</PresentationFormat>
  <Paragraphs>44</Paragraphs>
  <Slides>10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Daniel Thieman</cp:lastModifiedBy>
  <cp:revision>30</cp:revision>
  <dcterms:created xsi:type="dcterms:W3CDTF">2019-09-03T14:22:00Z</dcterms:created>
  <dcterms:modified xsi:type="dcterms:W3CDTF">2019-09-03T14:33:48Z</dcterms:modified>
</cp:coreProperties>
</file>