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35" autoAdjust="0"/>
    <p:restoredTop sz="94684"/>
  </p:normalViewPr>
  <p:slideViewPr>
    <p:cSldViewPr snapToGrid="0" snapToObjects="1">
      <p:cViewPr varScale="1">
        <p:scale>
          <a:sx n="118" d="100"/>
          <a:sy n="118" d="100"/>
        </p:scale>
        <p:origin x="44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96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39F09-96DC-059D-3B16-BA85ACB1E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BB3304-2949-A763-B7D3-E0667D1F46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31E727-FE13-7A54-30B6-EB92E93FA3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5AFA0-5075-D868-49C4-EC92EC64E8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98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FF9A4-92D4-12B7-AF79-20068607A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201E42-5385-09DF-3AAC-695C4F246E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2576F2-C882-03E9-7278-B1F8379177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8F443-721E-EFBC-C3FE-7DD7FE62B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12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36FAC-E64E-F179-618F-27A36A38D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9D8951-7150-4DCE-CDA3-98EBF1528A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B4280B-8F40-1230-4F03-D7668A4A3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E34291-6E81-FF6E-85B3-13E7A9BA3A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26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0A3D5-DB6D-F1A0-B50B-760048BE5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5C85BF-1CDE-D6BB-2AFA-F235787548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340091-CC44-CE67-A88C-410C8236C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1A268-D29C-6F96-A91F-9DBFB7066C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92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44BE5-D936-B3D1-EBD4-485E49E43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5EDB63-838A-681F-9A6B-F67F60BD3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E48B95-F6E6-356D-5219-0CE05E02F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68E4F-6EB3-3E86-1DFA-07C85539E1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46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9509E-8D3B-5770-401F-ECBCFA659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DC67C4-8EBC-BDF6-77D9-E92F2533EB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DB5121-D7F7-330A-1C9D-D8C2B179DD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0BF67-4B9E-F9A9-1785-A018C2EC0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9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1CEF1-867A-8776-8CE9-435B70935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D8EAD7-E2F5-24AD-120D-876674ADDC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F9D9E6-0BB0-02DA-C528-61C28B1879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23889-11A2-7755-592A-A7105B19A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4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F34B6-230E-C247-4F0D-483096416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1880A6-FB40-806D-42AD-8178D7D045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E58926-6265-7A8F-2D8C-19DF7040E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353CD-8E67-E9AF-4951-FBE4C7A095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71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9356A-137C-5726-87A8-08A4B4125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A59738-FAF3-BC49-D8E9-9A064413BC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FE73F0-D38D-BB06-9FE4-9643546FA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691DA-C373-027A-9953-A29EA96DFA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08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ECE2F-4C36-A8A3-3E38-10F4DE9A8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21671D-C3CA-A42C-5FDD-EE703E3CA3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8B96CD-5143-F7CC-DD3D-E252E0207B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5B367-2D61-4456-6D09-DB8D323D7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483E5-77E7-2041-0E09-88149B403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FCA31E-AC46-0A9F-0863-E3536EA04A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DE692E-1F15-33D2-21D2-9AE81807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FC5F9-3216-28AC-D9BE-AA13A9F9B5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647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F49183-956C-FCE7-C661-8558F2792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6CE3F8-120B-438C-AC0A-769521A480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9F4D07-BE96-74D4-43F8-C6AEF0538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E6326-4B9A-0FED-A066-2831DD7C9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9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8/25/25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8/25/25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8/25/25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B7D435-6655-E6DA-106F-DFEF1F9FD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292" y="2602139"/>
            <a:ext cx="5683415" cy="130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90566-C899-29D6-F11C-769D5CAE0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576B8C-0780-B199-B250-05A6413E0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13A469-FA65-EB09-7725-01D5614E3F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372" y="444028"/>
            <a:ext cx="7717972" cy="4334801"/>
          </a:xfrm>
        </p:spPr>
        <p:txBody>
          <a:bodyPr/>
          <a:lstStyle/>
          <a:p>
            <a:r>
              <a:rPr lang="en-US" dirty="0"/>
              <a:t>It’s time to dance</a:t>
            </a:r>
          </a:p>
          <a:p>
            <a:r>
              <a:rPr lang="en-US" dirty="0"/>
              <a:t>with merriment,</a:t>
            </a:r>
          </a:p>
          <a:p>
            <a:r>
              <a:rPr lang="en-US" dirty="0"/>
              <a:t>merriment,</a:t>
            </a:r>
          </a:p>
          <a:p>
            <a:r>
              <a:rPr lang="en-US" dirty="0"/>
              <a:t>merriment!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C2AE9D-4D05-C165-D555-E675F030B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69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BE34C-B65C-8A84-025E-417403227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D589C6-3446-0879-FD1D-ECC69865B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ECE1F8-0C53-9B76-CDBA-62EF1E7C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16F75F-215D-264A-957F-4169C8B4F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372" y="283030"/>
            <a:ext cx="7162800" cy="3472542"/>
          </a:xfrm>
        </p:spPr>
        <p:txBody>
          <a:bodyPr/>
          <a:lstStyle/>
          <a:p>
            <a:r>
              <a:rPr lang="en-US" dirty="0"/>
              <a:t>It’s time to dance</a:t>
            </a:r>
          </a:p>
          <a:p>
            <a:r>
              <a:rPr lang="en-US" dirty="0"/>
              <a:t>with merriment</a:t>
            </a:r>
          </a:p>
          <a:p>
            <a:r>
              <a:rPr lang="en-US" dirty="0"/>
              <a:t>at the festival!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56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96AF7-F075-0BA8-4288-1F06F8E7E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FFEDF3-21D2-3F73-F51A-C7BFEECA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49F993-7EAF-9FDC-D080-8D06E18A2D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0456" y="478970"/>
            <a:ext cx="7206343" cy="2710543"/>
          </a:xfrm>
        </p:spPr>
        <p:txBody>
          <a:bodyPr/>
          <a:lstStyle/>
          <a:p>
            <a:r>
              <a:rPr lang="en-US" dirty="0"/>
              <a:t>Eat, drink, and be jolly.</a:t>
            </a:r>
          </a:p>
          <a:p>
            <a:r>
              <a:rPr lang="en-US" dirty="0"/>
              <a:t>   Jolly and merry are we.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832BE4-4F23-0C7E-814B-AE776C6DA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29" y="2928256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10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2F199-50CD-12E4-4C82-B1D5D4435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F96FFC-19DF-D5E1-3FF5-E876E564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4D3AB6-61F2-6995-9423-7FEB54E8AA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2886" y="762000"/>
            <a:ext cx="8371114" cy="2460171"/>
          </a:xfrm>
        </p:spPr>
        <p:txBody>
          <a:bodyPr/>
          <a:lstStyle/>
          <a:p>
            <a:r>
              <a:rPr lang="en-US" dirty="0"/>
              <a:t>		Eat, drink, and be jolly.</a:t>
            </a:r>
          </a:p>
          <a:p>
            <a:r>
              <a:rPr lang="en-US" dirty="0"/>
              <a:t>				Jolly and merry are we.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12AA0A-1F05-0287-C1E7-8640F6A6B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29" y="2928256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89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33FC5-D7C8-6CDE-95CD-0E48A3D01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6038D7-C1B9-1969-4970-1F7C0FAE7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B13E01A-73AF-9A43-E47F-A195B8EC1A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4028"/>
            <a:ext cx="9144000" cy="2277401"/>
          </a:xfrm>
        </p:spPr>
        <p:txBody>
          <a:bodyPr/>
          <a:lstStyle/>
          <a:p>
            <a:pPr algn="ctr"/>
            <a:r>
              <a:rPr lang="en-US" dirty="0"/>
              <a:t>At the festival!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61DD56-E4DE-5213-CFBE-005BF6BDB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071" y="2554439"/>
            <a:ext cx="5672728" cy="350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5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A7F0FD-8372-24E7-872D-74C4F0F3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6EF1A4-E579-C14E-BFDA-0EF9B3B6F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5595257" cy="4498086"/>
          </a:xfrm>
        </p:spPr>
        <p:txBody>
          <a:bodyPr/>
          <a:lstStyle/>
          <a:p>
            <a:r>
              <a:rPr lang="en-US" dirty="0"/>
              <a:t>It’s time to sing</a:t>
            </a:r>
          </a:p>
          <a:p>
            <a:r>
              <a:rPr lang="en-US" dirty="0"/>
              <a:t>with merriment,</a:t>
            </a:r>
          </a:p>
          <a:p>
            <a:r>
              <a:rPr lang="en-US" dirty="0"/>
              <a:t>merriment,</a:t>
            </a:r>
          </a:p>
          <a:p>
            <a:r>
              <a:rPr lang="en-US" dirty="0"/>
              <a:t>merriment!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0541A7-5CA7-6090-DA07-7F14D6087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1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86F1C-ECA4-6133-5D02-5FDCFE4F7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850815-173E-3265-EE34-02BE41B30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94BEC-FA98-3939-06A9-8856CAC3C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9D826B-685F-26BD-4CCB-6BB253B992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93914"/>
            <a:ext cx="5856514" cy="4060372"/>
          </a:xfrm>
        </p:spPr>
        <p:txBody>
          <a:bodyPr/>
          <a:lstStyle/>
          <a:p>
            <a:r>
              <a:rPr lang="en-US" dirty="0"/>
              <a:t>It’s time to sing</a:t>
            </a:r>
          </a:p>
          <a:p>
            <a:r>
              <a:rPr lang="en-US" dirty="0"/>
              <a:t>with merriment</a:t>
            </a:r>
          </a:p>
          <a:p>
            <a:r>
              <a:rPr lang="en-US" dirty="0"/>
              <a:t>at the festival!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F7F5C-864C-6782-A68C-D634A8AB8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42490-2AB7-0FFC-FFBF-4F7CB281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39FB46-3B75-D6F8-569B-C33F7176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5780314" cy="4411001"/>
          </a:xfrm>
        </p:spPr>
        <p:txBody>
          <a:bodyPr/>
          <a:lstStyle/>
          <a:p>
            <a:r>
              <a:rPr lang="en-US" dirty="0"/>
              <a:t>It’s time to dance</a:t>
            </a:r>
          </a:p>
          <a:p>
            <a:r>
              <a:rPr lang="en-US" dirty="0"/>
              <a:t>with merriment,</a:t>
            </a:r>
          </a:p>
          <a:p>
            <a:r>
              <a:rPr lang="en-US" dirty="0"/>
              <a:t>merriment,</a:t>
            </a:r>
          </a:p>
          <a:p>
            <a:r>
              <a:rPr lang="en-US" dirty="0"/>
              <a:t>merriment!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25AD07-8E9A-FCD3-60AF-C424F8700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5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F295E-5BAE-FBA0-B315-445028F4C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40EDA2-2F4F-D04C-1427-D74B94573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441AC1-0148-D45F-1F2F-7470B3073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148320-BAD9-BDEE-9441-545846D12A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371" y="261257"/>
            <a:ext cx="6150429" cy="3712029"/>
          </a:xfrm>
        </p:spPr>
        <p:txBody>
          <a:bodyPr/>
          <a:lstStyle/>
          <a:p>
            <a:r>
              <a:rPr lang="en-US" dirty="0"/>
              <a:t>It’s time to dance</a:t>
            </a:r>
          </a:p>
          <a:p>
            <a:r>
              <a:rPr lang="en-US" dirty="0"/>
              <a:t>with merriment</a:t>
            </a:r>
          </a:p>
          <a:p>
            <a:r>
              <a:rPr lang="en-US" dirty="0"/>
              <a:t>at the festival!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3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2922F-754F-926E-7B92-A958F9643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18A4E-F7CE-F1DE-6003-B2A312E96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7C1CA0-60D8-5036-02BB-E2508A9F53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0456" y="478970"/>
            <a:ext cx="7206343" cy="2710543"/>
          </a:xfrm>
        </p:spPr>
        <p:txBody>
          <a:bodyPr/>
          <a:lstStyle/>
          <a:p>
            <a:r>
              <a:rPr lang="en-US" dirty="0"/>
              <a:t>Eat, drink, and be jolly.</a:t>
            </a:r>
          </a:p>
          <a:p>
            <a:r>
              <a:rPr lang="en-US" dirty="0"/>
              <a:t>   Jolly and merry are we.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4CD1E9-8BA8-8DBC-9E7B-65068F176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29" y="2928256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6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F7F86-6A12-C264-F3EF-B8BE6A795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84F2F6-46D2-9179-C26F-BB4472A1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61BCEF-5E5D-63C6-4F75-9CFC123717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2886" y="762000"/>
            <a:ext cx="8371114" cy="2460171"/>
          </a:xfrm>
        </p:spPr>
        <p:txBody>
          <a:bodyPr/>
          <a:lstStyle/>
          <a:p>
            <a:r>
              <a:rPr lang="en-US" dirty="0"/>
              <a:t>		Eat, drink, and be jolly.</a:t>
            </a:r>
          </a:p>
          <a:p>
            <a:r>
              <a:rPr lang="en-US" dirty="0"/>
              <a:t>				Jolly and merry are we.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58B4C1-26B6-A8F5-FEA5-39558C89C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29" y="2928256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81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9F764-86D4-D01C-6548-1BC2EB765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2A8277-CAA0-91EA-B26D-CA6526067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B4102-225C-63B0-593A-BD3D8B8BFF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372" y="444028"/>
            <a:ext cx="5660572" cy="4030001"/>
          </a:xfrm>
        </p:spPr>
        <p:txBody>
          <a:bodyPr/>
          <a:lstStyle/>
          <a:p>
            <a:r>
              <a:rPr lang="en-US" dirty="0"/>
              <a:t>It’s time to sing</a:t>
            </a:r>
          </a:p>
          <a:p>
            <a:r>
              <a:rPr lang="en-US" dirty="0"/>
              <a:t>with merriment,</a:t>
            </a:r>
          </a:p>
          <a:p>
            <a:r>
              <a:rPr lang="en-US" dirty="0"/>
              <a:t>merriment,</a:t>
            </a:r>
          </a:p>
          <a:p>
            <a:r>
              <a:rPr lang="en-US" dirty="0"/>
              <a:t>merriment!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E9D1F2-46D7-FFB8-16D2-1EDB00986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3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E6BF9-2482-07D3-529F-CCE3E2856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38AD66-F429-948E-2CD1-70BB65461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586" y="3102427"/>
            <a:ext cx="4769214" cy="295002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8291EA-672C-EDDC-8B34-D0FDC7B5B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2A7F01-F5E3-EEB9-4847-B78A270873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372" y="136526"/>
            <a:ext cx="6498772" cy="3771446"/>
          </a:xfrm>
        </p:spPr>
        <p:txBody>
          <a:bodyPr/>
          <a:lstStyle/>
          <a:p>
            <a:r>
              <a:rPr lang="en-US" dirty="0"/>
              <a:t>It’s time to sing</a:t>
            </a:r>
          </a:p>
          <a:p>
            <a:r>
              <a:rPr lang="en-US" dirty="0"/>
              <a:t>with merriment</a:t>
            </a:r>
          </a:p>
          <a:p>
            <a:r>
              <a:rPr lang="en-US" dirty="0"/>
              <a:t>at the festival!</a:t>
            </a:r>
          </a:p>
        </p:txBody>
      </p:sp>
    </p:spTree>
    <p:extLst>
      <p:ext uri="{BB962C8B-B14F-4D97-AF65-F5344CB8AC3E}">
        <p14:creationId xmlns:p14="http://schemas.microsoft.com/office/powerpoint/2010/main" val="2313767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185</Words>
  <Application>Microsoft Macintosh PowerPoint</Application>
  <PresentationFormat>On-screen Show (4:3)</PresentationFormat>
  <Paragraphs>64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106</cp:revision>
  <dcterms:created xsi:type="dcterms:W3CDTF">2017-12-11T21:21:23Z</dcterms:created>
  <dcterms:modified xsi:type="dcterms:W3CDTF">2025-08-25T19:06:45Z</dcterms:modified>
</cp:coreProperties>
</file>