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348" autoAdjust="0"/>
    <p:restoredTop sz="94669"/>
  </p:normalViewPr>
  <p:slideViewPr>
    <p:cSldViewPr snapToGrid="0" snapToObjects="1">
      <p:cViewPr varScale="1">
        <p:scale>
          <a:sx n="96" d="100"/>
          <a:sy n="96" d="100"/>
        </p:scale>
        <p:origin x="280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7D6E1-0AE9-954F-8502-BA3C4B78549E}" type="datetimeFigureOut">
              <a:rPr lang="en-US" smtClean="0"/>
              <a:pPr/>
              <a:t>8/26/25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47C6A-5423-2A4B-8589-3F069F6648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0383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74C5A6-009B-4B47-B306-A80AB9222890}" type="datetimeFigureOut">
              <a:rPr lang="en-US" smtClean="0"/>
              <a:pPr/>
              <a:t>8/26/25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E9C25D-DE8C-5C47-9947-1E97C9C6D4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5536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E9C25D-DE8C-5C47-9947-1E97C9C6D4B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4963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196A3F-6B70-FB86-FBF1-1C537FDE15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1C0E142-A937-D7D6-1646-EA20725309B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2EFD1AE-0477-D14C-1ADE-0D5C476525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5D76AB-B953-E77E-A23E-4C78DD14EBA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E9C25D-DE8C-5C47-9947-1E97C9C6D4BA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0910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004435-85CB-D794-E234-24CD9ED866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D779843-63C3-E236-9615-597D22DD205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EF71AD9-0498-89D7-C802-7DBF36F8BE6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D70E21-C45D-5FE3-F349-2B8097ABFE0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E9C25D-DE8C-5C47-9947-1E97C9C6D4BA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2944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8E4E72-2865-16E0-F076-726A498473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D774A02-2C29-C0D6-D71D-2881B36FF53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56AF7CD-1343-238A-46F5-2802E2C91B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01CDD9-F91E-B530-8C39-AB05F1CB6DC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E9C25D-DE8C-5C47-9947-1E97C9C6D4BA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808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4CB9D4-6889-78DC-CB18-F1F632C33A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26918AD-1188-04F6-1C90-E774E30B5B9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0F5A247-1BB6-7C50-951B-6239436DB6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580E8F-A3CD-52A3-9ABC-459231C3A1A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E9C25D-DE8C-5C47-9947-1E97C9C6D4BA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0671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B74D9B-C6BF-6877-670C-FB3EDD0BF3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B60E7FE-7ECC-D013-88A6-34655859341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5FC90FC-BB60-55B0-AE7D-613E00BF65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185DDA-28A3-875B-9551-1C865C84DC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E9C25D-DE8C-5C47-9947-1E97C9C6D4BA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9161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6E4A1A-C4F3-275D-4B1C-6B53F3B1F5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37D6984-0DBD-5588-5276-06B8BB9A36E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ADD5A24-7806-6871-B425-4EB512543AE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434A34-9020-380F-C16F-CD6E5D72253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E9C25D-DE8C-5C47-9947-1E97C9C6D4BA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5129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0B4F08-6887-1FF0-1BED-C3D6850AC3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EABF790-3B19-0A93-859F-DAC4CBA472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CBD637C-448F-8E22-5C79-DD51644222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EDFC0A-6D9D-A6D7-EE35-3994F246A85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E9C25D-DE8C-5C47-9947-1E97C9C6D4BA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8126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C2568F-506C-19BE-60A6-E6A0599C90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805F0D2-C87C-A4DA-1B39-01358B72A43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6AB684B-A034-96F9-8297-DDFB7C110BC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44A0B5-F0FF-439E-8176-7D8B7AE3791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E9C25D-DE8C-5C47-9947-1E97C9C6D4BA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3218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3B9FEC-3995-1C7C-6B80-C4F8C50E5A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2AD8178-2AC5-7F23-8661-AC3C8B9FCBC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6D24955-A447-DE70-F923-68EABA435D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9417C8-0897-6FA2-5B43-DFDA7186F06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E9C25D-DE8C-5C47-9947-1E97C9C6D4BA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8880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47C745-456E-CFFD-68DE-A0200F8922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5028239-E3BD-0A1A-D79C-D82E1D09048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62D0F10-8CC6-FD25-7844-881FD2FC54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156DC6-D27A-5589-7964-E75FA81EFA3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E9C25D-DE8C-5C47-9947-1E97C9C6D4BA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2731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B023D2-041D-EA67-F660-B2DE5E7E7A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22FDEDD-357F-005C-1680-A80CF206ED3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52281C7-01AE-73A8-EA5A-7487C6CD76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20A6BE-4ACB-A992-97D0-1D0E558EDC9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E9C25D-DE8C-5C47-9947-1E97C9C6D4B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4054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3817E3-FA81-E498-07F0-07F1E3B2FB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6FB4519-CA90-906C-A121-2CB8CEB51E8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F06DCF8-2E60-A698-9DC5-AA38609088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EDC921-E04A-AFC7-43A8-F8B171EF76A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E9C25D-DE8C-5C47-9947-1E97C9C6D4B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6915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6154E5-8C1B-4F4C-93CB-516EE8D86C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D706AFE-925A-1F72-5B72-5066611ED0D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3D749A8-152E-6CC0-A230-9BEE9B47666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4E5B8F-8B16-DC4A-49F0-B49F71BED11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E9C25D-DE8C-5C47-9947-1E97C9C6D4BA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1402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2189D5-30CA-52B7-47AE-4998CBBE49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C8C7751-437A-0306-F596-E60C6192B95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25951EF-4381-1E32-31C0-A97B8C6DE5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7BAAAE-FCAE-3E2D-03FC-D2DD847D6CF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E9C25D-DE8C-5C47-9947-1E97C9C6D4BA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5688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CD98E7-7EF7-C8FD-4004-198EAA5C82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ED08CFF-28E3-B05E-94ED-D43533EBAE0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FF91A55-12E9-F997-20B3-B758F63CA6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634D1D-B86E-2B67-0CC0-E9B7F0B2D10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E9C25D-DE8C-5C47-9947-1E97C9C6D4BA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2553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71816B-F06C-7459-87C1-5C0ECB91A3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83EB831-8F7F-C21C-F0D9-18CFD4FE9D9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D9ACCAB-C037-E885-3C5A-16D2C17A58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4CFD64-44EA-E788-8E1A-34A9DBD5439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E9C25D-DE8C-5C47-9947-1E97C9C6D4BA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6544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B38D66-FC84-5355-A638-87D2F05915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E3D63EB-3D47-2F35-EBBA-3021575F61D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E4E3780-1B0C-37ED-7270-5E7979B3BE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FD65A4-1E49-6655-9BCB-B4D2DCDEA7E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E9C25D-DE8C-5C47-9947-1E97C9C6D4BA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6005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A37A54-4C5D-490E-0BC4-8EBD021D05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95D8871-A1DE-1D5E-C824-2B672CD319E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2371E50-1C99-CE11-9BFA-5F026FE62B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5E2AEF-81B9-0A9E-5F77-BD638BFA200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E9C25D-DE8C-5C47-9947-1E97C9C6D4BA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1653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6257-0888-B54D-8C51-BD6AE73CD57A}" type="datetime1">
              <a:rPr lang="en-US" smtClean="0"/>
              <a:pPr/>
              <a:t>8/26/25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© 2025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169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7AEC6-10AA-414D-96FF-22033FFF897A}" type="datetime1">
              <a:rPr lang="en-US" smtClean="0"/>
              <a:pPr/>
              <a:t>8/26/25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444028"/>
            <a:ext cx="8229600" cy="573293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© 2025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7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050792A5-ED52-D544-A005-A8473AC366A7}" type="datetime1">
              <a:rPr lang="en-US" smtClean="0"/>
              <a:pPr/>
              <a:t>8/26/25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96846263-F929-174E-BE4E-7207D5F106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745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Verdana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50000"/>
        </a:lnSpc>
        <a:spcBef>
          <a:spcPct val="20000"/>
        </a:spcBef>
        <a:buFont typeface="Arial"/>
        <a:buNone/>
        <a:defRPr sz="4000" kern="1200" baseline="0">
          <a:solidFill>
            <a:schemeClr val="tx1"/>
          </a:solidFill>
          <a:latin typeface="Verdana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B487D-4D43-4C16-6B1D-FD399ED37D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4821" y="2637971"/>
            <a:ext cx="6994357" cy="1582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5513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55785C-7B3C-256E-130E-8A8B437D37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BDB01E2-E8FC-7328-DD59-4D54D13324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EDA483D-5F69-36FD-018F-B5049210276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444028"/>
            <a:ext cx="8686800" cy="2266515"/>
          </a:xfrm>
        </p:spPr>
        <p:txBody>
          <a:bodyPr/>
          <a:lstStyle/>
          <a:p>
            <a:pPr algn="r"/>
            <a:r>
              <a:rPr lang="en-US" dirty="0"/>
              <a:t>huckleberry, blackberry,</a:t>
            </a:r>
          </a:p>
          <a:p>
            <a:pPr algn="r"/>
            <a:r>
              <a:rPr lang="en-US" dirty="0"/>
              <a:t>Bingley berry-cherry pie.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BDDB8F8-CD95-8C7A-4524-58BDA49F9F9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3865" t="31245" b="12746"/>
          <a:stretch>
            <a:fillRect/>
          </a:stretch>
        </p:blipFill>
        <p:spPr>
          <a:xfrm>
            <a:off x="457200" y="3074249"/>
            <a:ext cx="2146854" cy="3282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5803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917A67-9527-5908-535C-B8DB58D9C1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1B1E5D4-21B9-DE79-B06B-C3F62EC2F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A308228-4CDC-8747-2D71-85EF429FD85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444028"/>
            <a:ext cx="7881257" cy="4498086"/>
          </a:xfrm>
        </p:spPr>
        <p:txBody>
          <a:bodyPr/>
          <a:lstStyle/>
          <a:p>
            <a:r>
              <a:rPr lang="en-US" sz="2000" i="1" dirty="0"/>
              <a:t>group 2:</a:t>
            </a:r>
          </a:p>
          <a:p>
            <a:r>
              <a:rPr lang="en-US" dirty="0"/>
              <a:t>Lemon pie, key lime,</a:t>
            </a:r>
          </a:p>
          <a:p>
            <a:r>
              <a:rPr lang="en-US" dirty="0"/>
              <a:t>sweet potato, rhubarb,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23CEA02-697E-869D-AF72-AF64509F706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60735" b="47528"/>
          <a:stretch>
            <a:fillRect/>
          </a:stretch>
        </p:blipFill>
        <p:spPr>
          <a:xfrm>
            <a:off x="961609" y="2884628"/>
            <a:ext cx="1808095" cy="3042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4626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85058C-237C-4A49-371E-F11043A4AD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D827A42-6E31-2A01-14B2-09A1B83AF7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EE90C3E-89BA-01E0-A2DA-85B509A8BC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0"/>
            <a:ext cx="8088086" cy="4942114"/>
          </a:xfrm>
        </p:spPr>
        <p:txBody>
          <a:bodyPr/>
          <a:lstStyle/>
          <a:p>
            <a:r>
              <a:rPr lang="en-US" dirty="0"/>
              <a:t>peach pie, shoofly,</a:t>
            </a:r>
          </a:p>
          <a:p>
            <a:r>
              <a:rPr lang="en-US" dirty="0"/>
              <a:t>peanut butter, mud pie!</a:t>
            </a:r>
          </a:p>
          <a:p>
            <a:r>
              <a:rPr lang="en-US" dirty="0"/>
              <a:t>(</a:t>
            </a:r>
            <a:r>
              <a:rPr lang="en-US" sz="2000" i="1" dirty="0"/>
              <a:t>Reindeer:  </a:t>
            </a:r>
            <a:r>
              <a:rPr lang="en-US" dirty="0"/>
              <a:t>Mud pie sounds okay.)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F0471E0-1645-B9C9-4F61-FCAC6E9A32B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50627" r="58439"/>
          <a:stretch>
            <a:fillRect/>
          </a:stretch>
        </p:blipFill>
        <p:spPr>
          <a:xfrm>
            <a:off x="5857461" y="3153409"/>
            <a:ext cx="2141054" cy="3202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1570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65E89B-726C-9591-079B-7B01BE74F3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3B7DBAD-244D-8E36-796E-4FC33F8EA7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277" y="2969670"/>
            <a:ext cx="2222524" cy="3433417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8448AE5-196C-AE64-3E26-40292FED7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FBBF4E4-14E4-6849-83A2-BACCCE4BF72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74371" y="454913"/>
            <a:ext cx="5595257" cy="4498086"/>
          </a:xfrm>
        </p:spPr>
        <p:txBody>
          <a:bodyPr/>
          <a:lstStyle/>
          <a:p>
            <a:pPr algn="ctr"/>
            <a:r>
              <a:rPr lang="en-US" sz="2000" i="1" dirty="0"/>
              <a:t>all:</a:t>
            </a:r>
          </a:p>
          <a:p>
            <a:pPr algn="ctr"/>
            <a:r>
              <a:rPr lang="en-US" dirty="0"/>
              <a:t>Pie, pie, pie, pie! Promenade of pies! Pie, pie, pie, pie! </a:t>
            </a:r>
            <a:r>
              <a:rPr lang="en-US" dirty="0" err="1"/>
              <a:t>Ev’ry</a:t>
            </a:r>
            <a:r>
              <a:rPr lang="en-US" dirty="0"/>
              <a:t> kind of pie!</a:t>
            </a:r>
          </a:p>
        </p:txBody>
      </p:sp>
    </p:spTree>
    <p:extLst>
      <p:ext uri="{BB962C8B-B14F-4D97-AF65-F5344CB8AC3E}">
        <p14:creationId xmlns:p14="http://schemas.microsoft.com/office/powerpoint/2010/main" val="21878054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092AA2-E962-1DAC-8CE3-CC19313CF8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6B662D3-1567-7419-3E2B-8B0F6358739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3865" t="31245" b="12746"/>
          <a:stretch>
            <a:fillRect/>
          </a:stretch>
        </p:blipFill>
        <p:spPr>
          <a:xfrm>
            <a:off x="443947" y="3256811"/>
            <a:ext cx="2146854" cy="328210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ECCEDE1-EEE5-1199-2BDE-D6611883D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8D11F73-2EDA-C0AC-8323-7558FACF81B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0"/>
            <a:ext cx="8229600" cy="4942114"/>
          </a:xfrm>
        </p:spPr>
        <p:txBody>
          <a:bodyPr/>
          <a:lstStyle/>
          <a:p>
            <a:pPr algn="ctr"/>
            <a:r>
              <a:rPr lang="en-US" dirty="0"/>
              <a:t>Such as:</a:t>
            </a:r>
          </a:p>
          <a:p>
            <a:pPr algn="r"/>
            <a:r>
              <a:rPr lang="en-US" sz="2000" i="1" dirty="0"/>
              <a:t>group 1:</a:t>
            </a:r>
          </a:p>
          <a:p>
            <a:pPr algn="r"/>
            <a:r>
              <a:rPr lang="en-US" dirty="0"/>
              <a:t>Custard pie, oatmeal cookie,</a:t>
            </a:r>
          </a:p>
          <a:p>
            <a:pPr algn="r"/>
            <a:r>
              <a:rPr lang="en-US" dirty="0"/>
              <a:t>cheesecake, figgy pudding,</a:t>
            </a:r>
          </a:p>
        </p:txBody>
      </p:sp>
    </p:spTree>
    <p:extLst>
      <p:ext uri="{BB962C8B-B14F-4D97-AF65-F5344CB8AC3E}">
        <p14:creationId xmlns:p14="http://schemas.microsoft.com/office/powerpoint/2010/main" val="14388737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4739D9-FB66-9586-2766-2CF414749B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3330E64-FA3F-735F-014B-3576667D2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A97F9D8-A12C-7856-1BB0-D1838176FF7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444028"/>
            <a:ext cx="9144000" cy="4498086"/>
          </a:xfrm>
        </p:spPr>
        <p:txBody>
          <a:bodyPr/>
          <a:lstStyle/>
          <a:p>
            <a:pPr algn="r"/>
            <a:r>
              <a:rPr lang="en-US" dirty="0"/>
              <a:t>plum pudding, Yorkshire pudding,</a:t>
            </a:r>
          </a:p>
          <a:p>
            <a:pPr algn="r"/>
            <a:r>
              <a:rPr lang="en-US" dirty="0"/>
              <a:t>English trifle pie.</a:t>
            </a:r>
          </a:p>
          <a:p>
            <a:pPr algn="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57FF4FD-92E9-CC58-C00C-9DE4256199C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60735" b="47528"/>
          <a:stretch>
            <a:fillRect/>
          </a:stretch>
        </p:blipFill>
        <p:spPr>
          <a:xfrm>
            <a:off x="961609" y="2884628"/>
            <a:ext cx="1808095" cy="3042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5196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D1CCE3-88A7-0069-87C0-BD13BEADBD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BAC09BF-B493-EB76-F64D-E3A43DC54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162159E-2AC3-64E7-C771-63A4276208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444028"/>
            <a:ext cx="6640286" cy="4498086"/>
          </a:xfrm>
        </p:spPr>
        <p:txBody>
          <a:bodyPr/>
          <a:lstStyle/>
          <a:p>
            <a:r>
              <a:rPr lang="en-US" sz="2000" i="1" dirty="0"/>
              <a:t>group 2:</a:t>
            </a:r>
          </a:p>
          <a:p>
            <a:r>
              <a:rPr lang="en-US" dirty="0"/>
              <a:t>Red velvet, yule log pie,</a:t>
            </a:r>
          </a:p>
          <a:p>
            <a:r>
              <a:rPr lang="en-US" dirty="0"/>
              <a:t>panettone, carrot cake,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729CA21-8719-4E00-3739-59A48EC8E4D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50627" r="58439"/>
          <a:stretch>
            <a:fillRect/>
          </a:stretch>
        </p:blipFill>
        <p:spPr>
          <a:xfrm>
            <a:off x="5274366" y="3153409"/>
            <a:ext cx="2141054" cy="3202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1676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171DF1-3775-07C3-BF3C-8E60EC10E2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E4E7B37-E2E7-7503-A105-37E4164F9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BA52EE0-6673-1D23-EB6B-AAD8BE41CE0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444028"/>
            <a:ext cx="8142514" cy="4498086"/>
          </a:xfrm>
        </p:spPr>
        <p:txBody>
          <a:bodyPr/>
          <a:lstStyle/>
          <a:p>
            <a:r>
              <a:rPr lang="en-US" dirty="0"/>
              <a:t>ribbon candy, French silk,</a:t>
            </a:r>
          </a:p>
          <a:p>
            <a:r>
              <a:rPr lang="en-US" dirty="0"/>
              <a:t>(</a:t>
            </a:r>
            <a:r>
              <a:rPr lang="en-US" sz="2000" i="1" dirty="0"/>
              <a:t>shout: </a:t>
            </a:r>
            <a:r>
              <a:rPr lang="en-US" dirty="0"/>
              <a:t>Moon pie!)</a:t>
            </a:r>
          </a:p>
          <a:p>
            <a:r>
              <a:rPr lang="en-US" dirty="0"/>
              <a:t>(</a:t>
            </a:r>
            <a:r>
              <a:rPr lang="en-US" sz="2000" i="1" dirty="0"/>
              <a:t>Reindeer:  </a:t>
            </a:r>
            <a:r>
              <a:rPr lang="en-US" dirty="0"/>
              <a:t>Don’t forget</a:t>
            </a:r>
          </a:p>
          <a:p>
            <a:r>
              <a:rPr lang="en-US" dirty="0"/>
              <a:t>moss and twigs!)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E093ABD-5D44-6B87-F664-2FB597B1DCA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3865" t="31245" b="12746"/>
          <a:stretch>
            <a:fillRect/>
          </a:stretch>
        </p:blipFill>
        <p:spPr>
          <a:xfrm>
            <a:off x="5996608" y="3074249"/>
            <a:ext cx="2146854" cy="3282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5529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1DE200-477C-35C7-31F2-67283DDDCA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409CD0A-C67C-8797-D25C-72390AE493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259" y="3105495"/>
            <a:ext cx="2222524" cy="3433417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E98E64B-A7DA-7910-648E-0E78F1135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198358E-4087-8D02-903E-B8759A14EE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74371" y="465799"/>
            <a:ext cx="5595257" cy="4498086"/>
          </a:xfrm>
        </p:spPr>
        <p:txBody>
          <a:bodyPr/>
          <a:lstStyle/>
          <a:p>
            <a:pPr algn="ctr"/>
            <a:r>
              <a:rPr lang="en-US" sz="2000" i="1" dirty="0"/>
              <a:t>all:</a:t>
            </a:r>
          </a:p>
          <a:p>
            <a:pPr algn="ctr"/>
            <a:r>
              <a:rPr lang="en-US" dirty="0"/>
              <a:t>Pie, pie, pie, pie!</a:t>
            </a:r>
          </a:p>
          <a:p>
            <a:pPr algn="ctr"/>
            <a:r>
              <a:rPr lang="en-US" dirty="0"/>
              <a:t>Promenade of pies!</a:t>
            </a:r>
          </a:p>
          <a:p>
            <a:pPr algn="ctr"/>
            <a:r>
              <a:rPr lang="en-US" dirty="0"/>
              <a:t>Pie, pie, pie, pie!</a:t>
            </a:r>
          </a:p>
          <a:p>
            <a:pPr algn="ctr"/>
            <a:r>
              <a:rPr lang="en-US" dirty="0" err="1"/>
              <a:t>Ev’ry</a:t>
            </a:r>
            <a:r>
              <a:rPr lang="en-US" dirty="0"/>
              <a:t> kind of pie!</a:t>
            </a:r>
          </a:p>
        </p:txBody>
      </p:sp>
    </p:spTree>
    <p:extLst>
      <p:ext uri="{BB962C8B-B14F-4D97-AF65-F5344CB8AC3E}">
        <p14:creationId xmlns:p14="http://schemas.microsoft.com/office/powerpoint/2010/main" val="22077543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EF5D5B-2CF6-195D-C965-F723268F3D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F9B91B0-5626-1A00-AFCB-E16B5E207A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259" y="3105495"/>
            <a:ext cx="2222524" cy="3433417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E731401-519A-C49A-4085-4837F40F7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01EB8C7-370A-B191-0D9F-A80AD286805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444028"/>
            <a:ext cx="8229600" cy="4498086"/>
          </a:xfrm>
        </p:spPr>
        <p:txBody>
          <a:bodyPr/>
          <a:lstStyle/>
          <a:p>
            <a:pPr algn="ctr"/>
            <a:r>
              <a:rPr lang="en-US" dirty="0"/>
              <a:t>Oh! Pie, pie, pie, pie!</a:t>
            </a:r>
          </a:p>
          <a:p>
            <a:pPr algn="ctr"/>
            <a:r>
              <a:rPr lang="en-US" dirty="0"/>
              <a:t>Promenade of pies!</a:t>
            </a:r>
          </a:p>
          <a:p>
            <a:pPr algn="ctr"/>
            <a:r>
              <a:rPr lang="en-US" dirty="0"/>
              <a:t>Pie, pie, pie, pie!</a:t>
            </a:r>
          </a:p>
          <a:p>
            <a:pPr algn="ctr"/>
            <a:r>
              <a:rPr lang="en-US" dirty="0" err="1"/>
              <a:t>Ev’ry</a:t>
            </a:r>
            <a:r>
              <a:rPr lang="en-US" dirty="0"/>
              <a:t> kind of pie!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473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D2684FB-A75B-F541-7FF8-2EEA7B8B0B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941983"/>
            <a:ext cx="2222524" cy="3433417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8A7F0FD-8372-24E7-872D-74C4F0F3B1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06EF1A4-E579-C14E-BFDA-0EF9B3B6FE2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74371" y="454914"/>
            <a:ext cx="5595257" cy="4498086"/>
          </a:xfrm>
        </p:spPr>
        <p:txBody>
          <a:bodyPr/>
          <a:lstStyle/>
          <a:p>
            <a:pPr algn="ctr"/>
            <a:r>
              <a:rPr lang="en-US" dirty="0"/>
              <a:t>Pie, pie, pie, pie!</a:t>
            </a:r>
          </a:p>
          <a:p>
            <a:pPr algn="ctr"/>
            <a:r>
              <a:rPr lang="en-US" dirty="0"/>
              <a:t>Promenade of pies!</a:t>
            </a:r>
          </a:p>
          <a:p>
            <a:pPr algn="ctr"/>
            <a:r>
              <a:rPr lang="en-US" dirty="0"/>
              <a:t>Pie, pie, pie, pie!</a:t>
            </a:r>
          </a:p>
          <a:p>
            <a:pPr algn="ctr"/>
            <a:r>
              <a:rPr lang="en-US" dirty="0" err="1"/>
              <a:t>Ev’ry</a:t>
            </a:r>
            <a:r>
              <a:rPr lang="en-US" dirty="0"/>
              <a:t> kind of pie!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33133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33BED6-779D-BA15-A311-8F06213F4D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E644B6-5005-0930-7103-B5C970C5A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F62DEDE-687A-46C5-CFCE-3419301B0D4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444028"/>
            <a:ext cx="8229600" cy="4498086"/>
          </a:xfrm>
        </p:spPr>
        <p:txBody>
          <a:bodyPr/>
          <a:lstStyle/>
          <a:p>
            <a:pPr algn="ctr"/>
            <a:r>
              <a:rPr lang="en-US" dirty="0"/>
              <a:t>Of pie! </a:t>
            </a:r>
            <a:r>
              <a:rPr lang="en-US" sz="2000" i="1" dirty="0"/>
              <a:t>(divisi, opt.):  </a:t>
            </a:r>
            <a:r>
              <a:rPr lang="en-US" dirty="0"/>
              <a:t>Pie!</a:t>
            </a:r>
          </a:p>
          <a:p>
            <a:pPr algn="ctr"/>
            <a:r>
              <a:rPr lang="en-US" sz="2000" i="1" dirty="0"/>
              <a:t>shout:  </a:t>
            </a:r>
            <a:r>
              <a:rPr lang="en-US" dirty="0"/>
              <a:t>Pie!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95E3D88-7533-1842-9AB5-56F114F7A5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611927"/>
            <a:ext cx="2423845" cy="374442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3D40CF0-82C2-4730-BD47-45C05347496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3865" t="31245" b="12746"/>
          <a:stretch>
            <a:fillRect/>
          </a:stretch>
        </p:blipFill>
        <p:spPr>
          <a:xfrm>
            <a:off x="6856634" y="2573390"/>
            <a:ext cx="2146854" cy="328210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814CB1F-742B-84D9-86EB-B502DE6CC4C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60735" b="47528"/>
          <a:stretch>
            <a:fillRect/>
          </a:stretch>
        </p:blipFill>
        <p:spPr>
          <a:xfrm>
            <a:off x="2625409" y="2693071"/>
            <a:ext cx="1808095" cy="304274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E577792-8FF5-1C55-8AEB-968771B97C1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50627" r="58439"/>
          <a:stretch>
            <a:fillRect/>
          </a:stretch>
        </p:blipFill>
        <p:spPr>
          <a:xfrm>
            <a:off x="318053" y="3153409"/>
            <a:ext cx="2141054" cy="3202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1126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C16C2F-743F-9668-B419-61506973CD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EEFE2F3-D6F7-1F4F-F033-7E7B9FF27C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941983"/>
            <a:ext cx="2222524" cy="3433417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2A3F9CA-C2CC-4E2B-A032-83FB91456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34B1604-FD82-6417-EEC5-60428D51705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74371" y="304800"/>
            <a:ext cx="5595257" cy="4637314"/>
          </a:xfrm>
        </p:spPr>
        <p:txBody>
          <a:bodyPr/>
          <a:lstStyle/>
          <a:p>
            <a:pPr algn="ctr"/>
            <a:r>
              <a:rPr lang="en-US" dirty="0"/>
              <a:t>Pie, pie, pie, pie!</a:t>
            </a:r>
          </a:p>
          <a:p>
            <a:pPr algn="ctr"/>
            <a:r>
              <a:rPr lang="en-US" dirty="0"/>
              <a:t>Promenade of pies!</a:t>
            </a:r>
          </a:p>
          <a:p>
            <a:pPr algn="ctr"/>
            <a:r>
              <a:rPr lang="en-US" dirty="0"/>
              <a:t>Pie, pie, pie, pie!</a:t>
            </a:r>
          </a:p>
          <a:p>
            <a:pPr algn="ctr"/>
            <a:r>
              <a:rPr lang="en-US" dirty="0" err="1"/>
              <a:t>Ev’ry</a:t>
            </a:r>
            <a:r>
              <a:rPr lang="en-US" dirty="0"/>
              <a:t> kind of pie!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9333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822063-B14D-69A5-6311-BC759FEE19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B7DA9C2-FF3F-963F-6CA0-23AED00C2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3EB5C46-6818-81C9-DA67-E462282A287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-1" y="228600"/>
            <a:ext cx="8806543" cy="4713514"/>
          </a:xfrm>
        </p:spPr>
        <p:txBody>
          <a:bodyPr/>
          <a:lstStyle/>
          <a:p>
            <a:pPr algn="ctr"/>
            <a:r>
              <a:rPr lang="en-US" dirty="0"/>
              <a:t>Such as:</a:t>
            </a:r>
          </a:p>
          <a:p>
            <a:pPr algn="r"/>
            <a:r>
              <a:rPr lang="en-US" sz="2000" i="1" dirty="0"/>
              <a:t>	          							    group 1 (optional):</a:t>
            </a:r>
          </a:p>
          <a:p>
            <a:pPr algn="r"/>
            <a:r>
              <a:rPr lang="en-US" dirty="0"/>
              <a:t>Apple pie, pumpkin pie,</a:t>
            </a:r>
          </a:p>
          <a:p>
            <a:pPr algn="r"/>
            <a:r>
              <a:rPr lang="en-US" dirty="0"/>
              <a:t>cherry pie, mince pie,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D06DEE7-BAE3-23AA-A8EA-769C0431852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3865" t="31245" b="12746"/>
          <a:stretch>
            <a:fillRect/>
          </a:stretch>
        </p:blipFill>
        <p:spPr>
          <a:xfrm>
            <a:off x="457200" y="3074249"/>
            <a:ext cx="2146854" cy="3282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430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8550BA-0CE5-BB07-FBFD-6D28CABF15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8F60D97-703C-E006-715E-D4DFFF0F6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5C2ABFF-F2EA-BE8C-4E2A-566824D5AB1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40970" y="444028"/>
            <a:ext cx="7445829" cy="2473343"/>
          </a:xfrm>
        </p:spPr>
        <p:txBody>
          <a:bodyPr/>
          <a:lstStyle/>
          <a:p>
            <a:pPr algn="r"/>
            <a:r>
              <a:rPr lang="en-US" dirty="0"/>
              <a:t>banana cream, chocolate,</a:t>
            </a:r>
          </a:p>
          <a:p>
            <a:pPr algn="r"/>
            <a:r>
              <a:rPr lang="en-US" dirty="0"/>
              <a:t>coconut, pecan.</a:t>
            </a:r>
          </a:p>
          <a:p>
            <a:pPr algn="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C1D77BD-3790-5F70-6CD5-8F9BBE94E92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60735" b="47528"/>
          <a:stretch>
            <a:fillRect/>
          </a:stretch>
        </p:blipFill>
        <p:spPr>
          <a:xfrm>
            <a:off x="961609" y="2884628"/>
            <a:ext cx="1808095" cy="3042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6825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361F2B-5815-8C1D-27A0-D2462BE97A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901C9A-11F3-560D-15C4-45703B5B6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7EA654D-0F55-B015-C26F-415BE4BC6A6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31371" y="444028"/>
            <a:ext cx="7021286" cy="4498086"/>
          </a:xfrm>
        </p:spPr>
        <p:txBody>
          <a:bodyPr/>
          <a:lstStyle/>
          <a:p>
            <a:r>
              <a:rPr lang="en-US" sz="2000" i="1" dirty="0"/>
              <a:t>group 2 (opt.):</a:t>
            </a:r>
          </a:p>
          <a:p>
            <a:r>
              <a:rPr lang="en-US" dirty="0"/>
              <a:t>Kringle pie, gingerbread,</a:t>
            </a:r>
          </a:p>
          <a:p>
            <a:r>
              <a:rPr lang="en-US" dirty="0"/>
              <a:t>fruitcake, candy cane,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47E6BFC-DB44-539F-6901-90918E0D687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50627" r="58439"/>
          <a:stretch>
            <a:fillRect/>
          </a:stretch>
        </p:blipFill>
        <p:spPr>
          <a:xfrm>
            <a:off x="5698435" y="3008656"/>
            <a:ext cx="2141054" cy="3202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6302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B8EFF8-ECD8-24A9-4F03-A8BCE4838C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196A887-F1D9-16DC-4CB2-6121D79F22F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3865" t="31245" b="12746"/>
          <a:stretch>
            <a:fillRect/>
          </a:stretch>
        </p:blipFill>
        <p:spPr>
          <a:xfrm>
            <a:off x="5758070" y="3131871"/>
            <a:ext cx="2146854" cy="328210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A4DA7C3-EDB0-FCDC-4371-E88BF7D255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0B00272-59A4-7527-01BF-A5870F2D595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136525"/>
            <a:ext cx="7979229" cy="4805589"/>
          </a:xfrm>
        </p:spPr>
        <p:txBody>
          <a:bodyPr/>
          <a:lstStyle/>
          <a:p>
            <a:r>
              <a:rPr lang="en-US" dirty="0" err="1"/>
              <a:t>pfeffernusse</a:t>
            </a:r>
            <a:r>
              <a:rPr lang="en-US" dirty="0"/>
              <a:t>, eggnog,</a:t>
            </a:r>
          </a:p>
          <a:p>
            <a:r>
              <a:rPr lang="en-US" dirty="0"/>
              <a:t>sticky toffee pudding pie!</a:t>
            </a:r>
          </a:p>
          <a:p>
            <a:r>
              <a:rPr lang="en-US" dirty="0"/>
              <a:t>(</a:t>
            </a:r>
            <a:r>
              <a:rPr lang="en-US" sz="2000" i="1" dirty="0"/>
              <a:t>Reindeer:  </a:t>
            </a:r>
            <a:r>
              <a:rPr lang="en-US" dirty="0"/>
              <a:t>What about fern pie?)</a:t>
            </a:r>
          </a:p>
        </p:txBody>
      </p:sp>
    </p:spTree>
    <p:extLst>
      <p:ext uri="{BB962C8B-B14F-4D97-AF65-F5344CB8AC3E}">
        <p14:creationId xmlns:p14="http://schemas.microsoft.com/office/powerpoint/2010/main" val="24258349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FC6CEF-C877-C65F-F6EC-44E16C6813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64163E0-CEA3-84A2-F314-E9851E0F32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669" y="3078044"/>
            <a:ext cx="2222524" cy="3433417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C5774B1-EABD-7489-A91D-6F3571CB5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63E3D0F-86AB-4DDB-1322-CEAF9F36402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136525"/>
            <a:ext cx="9144000" cy="4805589"/>
          </a:xfrm>
        </p:spPr>
        <p:txBody>
          <a:bodyPr/>
          <a:lstStyle/>
          <a:p>
            <a:pPr algn="ctr"/>
            <a:r>
              <a:rPr lang="en-US" sz="2000" i="1" dirty="0"/>
              <a:t>all:</a:t>
            </a:r>
          </a:p>
          <a:p>
            <a:pPr algn="ctr"/>
            <a:r>
              <a:rPr lang="en-US" dirty="0"/>
              <a:t>Pie, pie, pie, pie!</a:t>
            </a:r>
          </a:p>
          <a:p>
            <a:pPr algn="ctr"/>
            <a:r>
              <a:rPr lang="en-US" dirty="0"/>
              <a:t>Promenade of pies!</a:t>
            </a:r>
          </a:p>
          <a:p>
            <a:pPr algn="ctr"/>
            <a:r>
              <a:rPr lang="en-US" dirty="0"/>
              <a:t>Pie, pie, pie, pie!</a:t>
            </a:r>
          </a:p>
          <a:p>
            <a:pPr algn="ctr"/>
            <a:r>
              <a:rPr lang="en-US" dirty="0" err="1"/>
              <a:t>Ev’ry</a:t>
            </a:r>
            <a:r>
              <a:rPr lang="en-US" dirty="0"/>
              <a:t> kind of pie!</a:t>
            </a:r>
          </a:p>
        </p:txBody>
      </p:sp>
    </p:spTree>
    <p:extLst>
      <p:ext uri="{BB962C8B-B14F-4D97-AF65-F5344CB8AC3E}">
        <p14:creationId xmlns:p14="http://schemas.microsoft.com/office/powerpoint/2010/main" val="36684656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FD83C4-C0D8-B9A2-7C98-1B29E90B3B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A05E65D-2B08-61E6-9FBD-CBC099A00BF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50627" r="58439"/>
          <a:stretch>
            <a:fillRect/>
          </a:stretch>
        </p:blipFill>
        <p:spPr>
          <a:xfrm>
            <a:off x="318053" y="3153409"/>
            <a:ext cx="2141054" cy="320294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34B73BC-D77F-3182-03E5-097B481A7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2893A3E-C93A-3B53-5A8D-28BEEF1EC45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444028"/>
            <a:ext cx="7859486" cy="4498086"/>
          </a:xfrm>
        </p:spPr>
        <p:txBody>
          <a:bodyPr/>
          <a:lstStyle/>
          <a:p>
            <a:pPr algn="ctr"/>
            <a:r>
              <a:rPr lang="en-US" dirty="0"/>
              <a:t>Such as:</a:t>
            </a:r>
          </a:p>
          <a:p>
            <a:pPr algn="r"/>
            <a:r>
              <a:rPr lang="en-US" sz="2000" i="1" dirty="0"/>
              <a:t>group 1:</a:t>
            </a:r>
          </a:p>
          <a:p>
            <a:pPr algn="r"/>
            <a:r>
              <a:rPr lang="en-US" dirty="0"/>
              <a:t>Cranberry, blueberry,</a:t>
            </a:r>
          </a:p>
          <a:p>
            <a:pPr algn="r"/>
            <a:r>
              <a:rPr lang="en-US" dirty="0"/>
              <a:t>strawberry, raspberry,</a:t>
            </a:r>
          </a:p>
        </p:txBody>
      </p:sp>
    </p:spTree>
    <p:extLst>
      <p:ext uri="{BB962C8B-B14F-4D97-AF65-F5344CB8AC3E}">
        <p14:creationId xmlns:p14="http://schemas.microsoft.com/office/powerpoint/2010/main" val="7106029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418</TotalTime>
  <Words>400</Words>
  <Application>Microsoft Macintosh PowerPoint</Application>
  <PresentationFormat>On-screen Show (4:3)</PresentationFormat>
  <Paragraphs>102</Paragraphs>
  <Slides>20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Dan Thieman</cp:lastModifiedBy>
  <cp:revision>147</cp:revision>
  <dcterms:created xsi:type="dcterms:W3CDTF">2017-12-11T21:21:23Z</dcterms:created>
  <dcterms:modified xsi:type="dcterms:W3CDTF">2025-08-26T19:19:18Z</dcterms:modified>
</cp:coreProperties>
</file>