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9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96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02A172-A324-21AB-D2FB-C6C2E332C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94A459-A16B-C01E-781F-0B8C14F180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B9DA4D-97FD-854B-3583-27614731C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10D48-0E65-767F-E19B-649C933619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32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C4109-149B-57FB-38D3-22B3B382B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1B6EB7-B700-2F22-B05C-618E26DEFE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F81D12-2C9E-2F27-5A26-1F0045FDC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0D45C-1489-297C-9835-4C872B6F7B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33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94FA2-8D87-AEA7-75BB-122559404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698840-7D97-6155-A487-9FA160FA2C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0A2106-3FF0-C33A-6A56-0296707A43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374DB-24D8-E557-D6E2-2B00EDC56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55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D5F08-8C29-EA83-FB3C-582361198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8F030E-8163-43F6-AFA8-D527D98014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BD6BC6-554E-88F3-8B97-2FA7636CD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9FB40-97EC-87C9-EDFD-8C49AF238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99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475BD-C026-BECE-FF6C-A9E996687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3389A2-A359-A4E2-41F4-F4906F0345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D77AC3-B51A-A2ED-583A-7BDAB0680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C53594-6BC9-35A7-1779-F5C80D0600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02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76B82-EDA1-5F32-6FBA-09857D8BC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AF7A5E-B812-EB73-FBFF-AEEDED52D4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006009-80CB-3685-2BA9-01424CA63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0685B-6427-27E9-0606-4D3786A184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55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BD773-CB20-B90E-BD1C-4490BC0F7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C33AB9-F22B-C41F-B15B-95FBC1B661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51D96B-3DEC-A57F-40C5-685CB8A49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5F9ED-43D2-600B-6FEC-6297749C77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06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E0885-57E6-0BC7-5958-726AA1F01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828E61-E753-4FA3-1F93-0A03B891E3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1DB462-C163-738E-8CCE-92C5D1883B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9AE8B4-6C43-83D4-CFB1-84BA83306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39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8/26/25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9C80C6-7C7B-FF5C-A801-CBC73952E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58" y="2271485"/>
            <a:ext cx="8296442" cy="1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20AD3-2366-130E-1E97-0D80042C8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B6F463-071F-C8F5-E6AC-56525ECA0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571" y="1799682"/>
            <a:ext cx="3712029" cy="432806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9B1D30-BA13-8162-EE3C-4CF2957C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044AF8B-982C-9583-228E-5C31A8A365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4" y="359230"/>
            <a:ext cx="5410200" cy="2819400"/>
          </a:xfrm>
        </p:spPr>
        <p:txBody>
          <a:bodyPr/>
          <a:lstStyle/>
          <a:p>
            <a:r>
              <a:rPr lang="en-US" dirty="0"/>
              <a:t>Pie tie!</a:t>
            </a:r>
          </a:p>
          <a:p>
            <a:r>
              <a:rPr lang="en-US" dirty="0"/>
              <a:t>(</a:t>
            </a:r>
            <a:r>
              <a:rPr lang="en-US" sz="2000" i="1" dirty="0"/>
              <a:t>sung/spoken:  </a:t>
            </a:r>
            <a:r>
              <a:rPr lang="en-US" dirty="0"/>
              <a:t>Oh my!)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58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A7F0FD-8372-24E7-872D-74C4F0F3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6EF1A4-E579-C14E-BFDA-0EF9B3B6F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3" y="0"/>
            <a:ext cx="8186057" cy="5660572"/>
          </a:xfrm>
        </p:spPr>
        <p:txBody>
          <a:bodyPr/>
          <a:lstStyle/>
          <a:p>
            <a:r>
              <a:rPr lang="en-US" dirty="0"/>
              <a:t>What a conundrum!</a:t>
            </a:r>
          </a:p>
          <a:p>
            <a:r>
              <a:rPr lang="en-US" dirty="0"/>
              <a:t>  (</a:t>
            </a:r>
            <a:r>
              <a:rPr lang="en-US" sz="2000" i="1" dirty="0"/>
              <a:t>spoken solos: </a:t>
            </a:r>
            <a:r>
              <a:rPr lang="en-US" dirty="0"/>
              <a:t>Sorry, what’s</a:t>
            </a:r>
          </a:p>
          <a:p>
            <a:r>
              <a:rPr lang="en-US" dirty="0"/>
              <a:t>	   that you say?)</a:t>
            </a:r>
          </a:p>
          <a:p>
            <a:r>
              <a:rPr lang="en-US" dirty="0"/>
              <a:t>A problem,</a:t>
            </a:r>
          </a:p>
          <a:p>
            <a:r>
              <a:rPr lang="en-US" dirty="0"/>
              <a:t>can’t you see?</a:t>
            </a:r>
          </a:p>
          <a:p>
            <a:r>
              <a:rPr lang="en-US" dirty="0"/>
              <a:t>		(Oh, right!)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1F2F17-E61D-4B75-866F-E33CB32F7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100" y="2647950"/>
            <a:ext cx="29845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13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7371F-5B6C-428C-04D9-085CC9C7E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CF0493-F994-C5FE-3A08-98AA5D15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DDEE83-4171-ADC8-037E-343435494A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3" y="359229"/>
            <a:ext cx="8186057" cy="3603171"/>
          </a:xfrm>
        </p:spPr>
        <p:txBody>
          <a:bodyPr/>
          <a:lstStyle/>
          <a:p>
            <a:r>
              <a:rPr lang="en-US" dirty="0"/>
              <a:t>A tie between two pies.</a:t>
            </a:r>
          </a:p>
          <a:p>
            <a:r>
              <a:rPr lang="en-US" dirty="0"/>
              <a:t>A pie tie, me,</a:t>
            </a:r>
          </a:p>
          <a:p>
            <a:r>
              <a:rPr lang="en-US" dirty="0"/>
              <a:t>(</a:t>
            </a:r>
            <a:r>
              <a:rPr lang="en-US" sz="2000" i="1" dirty="0"/>
              <a:t>sung/spoken:</a:t>
            </a:r>
            <a:r>
              <a:rPr lang="en-US" dirty="0"/>
              <a:t> oh my!)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E9B71E-3EDC-C5F6-D965-BFA2A2030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100" y="2647950"/>
            <a:ext cx="29845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8E938-27BD-9461-C70F-D07E2AAA2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543504-BF94-4401-7B83-8C8457F0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88E4A8B-1671-EDC0-8A4F-E4E28AFA13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3" y="0"/>
            <a:ext cx="8186057" cy="4920344"/>
          </a:xfrm>
        </p:spPr>
        <p:txBody>
          <a:bodyPr/>
          <a:lstStyle/>
          <a:p>
            <a:r>
              <a:rPr lang="en-US" dirty="0"/>
              <a:t>So very vexing!</a:t>
            </a:r>
          </a:p>
          <a:p>
            <a:r>
              <a:rPr lang="en-US" dirty="0"/>
              <a:t>	(So very what now?)</a:t>
            </a:r>
          </a:p>
          <a:p>
            <a:r>
              <a:rPr lang="en-US" dirty="0"/>
              <a:t>It’s troubling,</a:t>
            </a:r>
          </a:p>
          <a:p>
            <a:r>
              <a:rPr lang="en-US" dirty="0"/>
              <a:t>can’t you see?</a:t>
            </a:r>
          </a:p>
          <a:p>
            <a:r>
              <a:rPr lang="en-US" dirty="0"/>
              <a:t>	(Well then,</a:t>
            </a:r>
          </a:p>
          <a:p>
            <a:r>
              <a:rPr lang="en-US" dirty="0"/>
              <a:t>	  just say that!)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5969A7-82B6-C08F-C900-D17E345F7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100" y="2647950"/>
            <a:ext cx="29845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0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8A86BA-DE18-2F80-944D-F2BBF1476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BDB8C0-A77B-B851-B979-8AC3591B8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DEBA45F-6597-C8F0-19B6-A671623486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3" y="359229"/>
            <a:ext cx="8186057" cy="3363685"/>
          </a:xfrm>
        </p:spPr>
        <p:txBody>
          <a:bodyPr/>
          <a:lstStyle/>
          <a:p>
            <a:r>
              <a:rPr lang="en-US" dirty="0"/>
              <a:t>They could not pick one pie.</a:t>
            </a:r>
          </a:p>
          <a:p>
            <a:r>
              <a:rPr lang="en-US" dirty="0"/>
              <a:t>A pie tie, me,</a:t>
            </a:r>
          </a:p>
          <a:p>
            <a:r>
              <a:rPr lang="en-US" dirty="0"/>
              <a:t>(</a:t>
            </a:r>
            <a:r>
              <a:rPr lang="en-US" sz="2000" i="1" dirty="0"/>
              <a:t>sung/spoken:  </a:t>
            </a:r>
            <a:r>
              <a:rPr lang="en-US" dirty="0"/>
              <a:t>oh my!)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D9A83C-179B-2E85-1202-01189161E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100" y="2647950"/>
            <a:ext cx="29845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46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770A2-72F9-3571-67D7-DFC3A5595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384783-4978-1C73-66E3-E94E8EA4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01362E-1AAB-ECD8-11AD-93C6E80123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3" y="304801"/>
            <a:ext cx="8186057" cy="3243942"/>
          </a:xfrm>
        </p:spPr>
        <p:txBody>
          <a:bodyPr/>
          <a:lstStyle/>
          <a:p>
            <a:pPr algn="ctr"/>
            <a:r>
              <a:rPr lang="en-US" dirty="0"/>
              <a:t>We had hoped to</a:t>
            </a:r>
          </a:p>
          <a:p>
            <a:pPr algn="ctr"/>
            <a:r>
              <a:rPr lang="en-US" dirty="0"/>
              <a:t>see this through.</a:t>
            </a:r>
          </a:p>
          <a:p>
            <a:pPr algn="ctr"/>
            <a:r>
              <a:rPr lang="en-US" dirty="0"/>
              <a:t>Oh, whatever shall we do?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CFC570-36C5-9516-EAD7-B0E2CF3CE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466" y="3679371"/>
            <a:ext cx="4207068" cy="22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45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FAF4D-D476-F6D2-8620-B088C0746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F9AA62-FA0B-C461-5F64-D9403312A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100" y="2647950"/>
            <a:ext cx="2984500" cy="34798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C7FF59-F671-FCBE-0BEA-23BE2C14D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9F56413-D96F-234A-FDF9-7BAD3F5E40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6571" y="359229"/>
            <a:ext cx="8360229" cy="5083627"/>
          </a:xfrm>
        </p:spPr>
        <p:txBody>
          <a:bodyPr/>
          <a:lstStyle/>
          <a:p>
            <a:r>
              <a:rPr lang="en-US" dirty="0"/>
              <a:t>What a conundrum!</a:t>
            </a:r>
          </a:p>
          <a:p>
            <a:r>
              <a:rPr lang="en-US" dirty="0"/>
              <a:t>	(Could you say that again?)</a:t>
            </a:r>
          </a:p>
          <a:p>
            <a:r>
              <a:rPr lang="en-US" dirty="0"/>
              <a:t>A problem,</a:t>
            </a:r>
          </a:p>
          <a:p>
            <a:r>
              <a:rPr lang="en-US" dirty="0"/>
              <a:t>can’t you see?</a:t>
            </a:r>
          </a:p>
          <a:p>
            <a:r>
              <a:rPr lang="en-US" dirty="0"/>
              <a:t> (Right, right, right.)</a:t>
            </a:r>
          </a:p>
        </p:txBody>
      </p:sp>
    </p:spTree>
    <p:extLst>
      <p:ext uri="{BB962C8B-B14F-4D97-AF65-F5344CB8AC3E}">
        <p14:creationId xmlns:p14="http://schemas.microsoft.com/office/powerpoint/2010/main" val="2053750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32353-3084-8B58-E50E-9882CF992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26D8C2-FE55-F0DD-371A-984D542C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F4B383-789B-3DA4-9401-84CDAC79F3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0743" y="359229"/>
            <a:ext cx="8186057" cy="3287485"/>
          </a:xfrm>
        </p:spPr>
        <p:txBody>
          <a:bodyPr/>
          <a:lstStyle/>
          <a:p>
            <a:r>
              <a:rPr lang="en-US" dirty="0"/>
              <a:t>A tie between two pies.</a:t>
            </a:r>
          </a:p>
          <a:p>
            <a:r>
              <a:rPr lang="en-US" dirty="0"/>
              <a:t>A pie tie, me,</a:t>
            </a:r>
          </a:p>
          <a:p>
            <a:r>
              <a:rPr lang="en-US" dirty="0"/>
              <a:t>(</a:t>
            </a:r>
            <a:r>
              <a:rPr lang="en-US" sz="2000" i="1" dirty="0"/>
              <a:t>sung/spoken:  </a:t>
            </a:r>
            <a:r>
              <a:rPr lang="en-US" dirty="0"/>
              <a:t>oh my!)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391AAD-296B-A103-52E7-CC1A39B35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100" y="2647950"/>
            <a:ext cx="29845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662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49D81-7F29-C8E6-16DB-83B93414D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F3D5A2-DFFB-3106-E2E2-9CFD1A242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8CB69D-73B5-5C57-3C12-C711A44862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971" y="424544"/>
            <a:ext cx="8186057" cy="3254828"/>
          </a:xfrm>
        </p:spPr>
        <p:txBody>
          <a:bodyPr/>
          <a:lstStyle/>
          <a:p>
            <a:pPr algn="ctr"/>
            <a:r>
              <a:rPr lang="en-US" dirty="0"/>
              <a:t>How will we find</a:t>
            </a:r>
          </a:p>
          <a:p>
            <a:pPr algn="ctr"/>
            <a:r>
              <a:rPr lang="en-US" dirty="0"/>
              <a:t>our way through?</a:t>
            </a:r>
          </a:p>
          <a:p>
            <a:pPr algn="ctr"/>
            <a:r>
              <a:rPr lang="en-US" dirty="0"/>
              <a:t>Oh, whatever shall we do!</a:t>
            </a:r>
          </a:p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A7BC64-8835-A0EE-8A84-8AD606FDE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466" y="3679371"/>
            <a:ext cx="4207068" cy="22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28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209</Words>
  <Application>Microsoft Macintosh PowerPoint</Application>
  <PresentationFormat>On-screen Show (4:3)</PresentationFormat>
  <Paragraphs>53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158</cp:revision>
  <dcterms:created xsi:type="dcterms:W3CDTF">2017-12-11T21:21:23Z</dcterms:created>
  <dcterms:modified xsi:type="dcterms:W3CDTF">2025-08-26T18:45:47Z</dcterms:modified>
</cp:coreProperties>
</file>