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73" autoAdjust="0"/>
    <p:restoredTop sz="94762"/>
  </p:normalViewPr>
  <p:slideViewPr>
    <p:cSldViewPr snapToGrid="0" snapToObjects="1">
      <p:cViewPr varScale="1">
        <p:scale>
          <a:sx n="117" d="100"/>
          <a:sy n="117" d="100"/>
        </p:scale>
        <p:origin x="76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8/26/25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8/26/25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8/26/25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2025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8/26/25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2025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8/26/25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A5D51F-F5E1-D99C-250A-A5B58BA86A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29" y="2416628"/>
            <a:ext cx="6698341" cy="1545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551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EA93E05-17A6-FA59-3817-17C35E20A4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1600" y="2620964"/>
            <a:ext cx="4775200" cy="3556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A3A5DF-F8AD-60A8-E55C-6D846D596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93EDDD-80FA-B31C-FA23-7D288CFB39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36525"/>
            <a:ext cx="8229600" cy="6040439"/>
          </a:xfrm>
        </p:spPr>
        <p:txBody>
          <a:bodyPr/>
          <a:lstStyle/>
          <a:p>
            <a:r>
              <a:rPr lang="en-US" sz="2000" i="1" dirty="0"/>
              <a:t>solo, optional:</a:t>
            </a:r>
          </a:p>
          <a:p>
            <a:r>
              <a:rPr lang="en-US" dirty="0"/>
              <a:t>There is more at play here</a:t>
            </a:r>
          </a:p>
          <a:p>
            <a:r>
              <a:rPr lang="en-US" dirty="0"/>
              <a:t>than merely sweets and crust.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002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3EDE1F5-89DE-1645-5787-55343F2E4B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1600" y="2620964"/>
            <a:ext cx="4775200" cy="3556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BB7FEE-27F6-A1F6-0E61-2B8E17B00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120DD0-20DF-53A9-97EC-E032B4F6AA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Look beyond the baking,</a:t>
            </a:r>
          </a:p>
          <a:p>
            <a:r>
              <a:rPr lang="en-US" dirty="0"/>
              <a:t>and you will</a:t>
            </a:r>
          </a:p>
          <a:p>
            <a:r>
              <a:rPr lang="en-US" dirty="0"/>
              <a:t>see what you must.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83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A5276DB-A16C-AA06-924B-D8C119DD00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1600" y="2620964"/>
            <a:ext cx="4775200" cy="3556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C134BB-DDC0-1A34-157B-FB68ED239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7F8EAC-FF34-7D1B-2183-E3A071EEB3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228600"/>
            <a:ext cx="8229600" cy="5948364"/>
          </a:xfrm>
        </p:spPr>
        <p:txBody>
          <a:bodyPr/>
          <a:lstStyle/>
          <a:p>
            <a:r>
              <a:rPr lang="en-US" sz="2000" i="1" dirty="0"/>
              <a:t>all:</a:t>
            </a:r>
          </a:p>
          <a:p>
            <a:r>
              <a:rPr lang="en-US" dirty="0"/>
              <a:t>Baked with heart and</a:t>
            </a:r>
          </a:p>
          <a:p>
            <a:r>
              <a:rPr lang="en-US" dirty="0"/>
              <a:t>baked with care.</a:t>
            </a:r>
          </a:p>
          <a:p>
            <a:r>
              <a:rPr lang="en-US" dirty="0"/>
              <a:t>You can taste the</a:t>
            </a:r>
          </a:p>
          <a:p>
            <a:r>
              <a:rPr lang="en-US" dirty="0"/>
              <a:t>kindness baked</a:t>
            </a:r>
          </a:p>
          <a:p>
            <a:r>
              <a:rPr lang="en-US" dirty="0"/>
              <a:t>in there.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630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96884AE-245B-C091-ACB4-813D29423F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1600" y="2620964"/>
            <a:ext cx="4775200" cy="3556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A64A952-0BBF-88F3-8C13-5E2C652EF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D08DBE-17B2-9986-73CC-AB9D9C47ED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Baking with love that’s</a:t>
            </a:r>
          </a:p>
          <a:p>
            <a:r>
              <a:rPr lang="en-US" dirty="0"/>
              <a:t>meant to share,</a:t>
            </a:r>
          </a:p>
          <a:p>
            <a:r>
              <a:rPr lang="en-US" dirty="0"/>
              <a:t>giving us a pie</a:t>
            </a:r>
          </a:p>
          <a:p>
            <a:r>
              <a:rPr lang="en-US" dirty="0"/>
              <a:t>beyond compare.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178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4BE22C-B31B-F604-F79D-1DDD184A5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CC1B55-5EE6-78D3-0EDB-B510B1DA0E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Oh, there is more at play here</a:t>
            </a:r>
          </a:p>
          <a:p>
            <a:r>
              <a:rPr lang="en-US" dirty="0"/>
              <a:t>than merely sweets and crust.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FCDD6C-5E62-2EDC-B0E5-950C3D47BE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1600" y="2620964"/>
            <a:ext cx="4775200" cy="3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222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2E5986B-B3C7-1215-F20E-CE6CDE70A6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1600" y="2620964"/>
            <a:ext cx="4775200" cy="3556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8DB6C1-8E3A-8CF7-CE66-03F34B20F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544989-7682-6C19-E9C1-52AC33C126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Look beyond the baking,</a:t>
            </a:r>
          </a:p>
          <a:p>
            <a:r>
              <a:rPr lang="en-US" dirty="0"/>
              <a:t>and you will</a:t>
            </a:r>
          </a:p>
          <a:p>
            <a:r>
              <a:rPr lang="en-US" dirty="0"/>
              <a:t>see what you must, oh.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108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6EECBF-03D0-073C-25B1-29307FF2E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477D8F-1601-3F6B-5E3E-32E592CF80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Yes, you will see</a:t>
            </a:r>
          </a:p>
          <a:p>
            <a:r>
              <a:rPr lang="en-US" dirty="0"/>
              <a:t>what you must.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5FE31F-1271-8AFB-7EA1-E0BEAB9332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1600" y="2620964"/>
            <a:ext cx="4775200" cy="3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819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7D854E2-CF93-4841-00AB-B55EC226A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1600" y="2620964"/>
            <a:ext cx="4775200" cy="3556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6A0DB0-C393-AF66-301B-661AA4BDA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A79040-C339-91E1-2FB5-2021CEEF58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000" i="1" dirty="0"/>
              <a:t>solo, opt.:</a:t>
            </a:r>
          </a:p>
          <a:p>
            <a:r>
              <a:rPr lang="en-US" dirty="0"/>
              <a:t>Yes, you will see</a:t>
            </a:r>
          </a:p>
          <a:p>
            <a:r>
              <a:rPr lang="en-US" dirty="0"/>
              <a:t>what you must.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245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</TotalTime>
  <Words>123</Words>
  <Application>Microsoft Macintosh PowerPoint</Application>
  <PresentationFormat>On-screen Show (4:3)</PresentationFormat>
  <Paragraphs>35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 Thieman</cp:lastModifiedBy>
  <cp:revision>32</cp:revision>
  <dcterms:created xsi:type="dcterms:W3CDTF">2017-12-11T21:21:23Z</dcterms:created>
  <dcterms:modified xsi:type="dcterms:W3CDTF">2025-08-26T19:23:06Z</dcterms:modified>
</cp:coreProperties>
</file>