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74" r:id="rId12"/>
    <p:sldId id="266" r:id="rId1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483" autoAdjust="0"/>
    <p:restoredTop sz="94762"/>
  </p:normalViewPr>
  <p:slideViewPr>
    <p:cSldViewPr snapToGrid="0" snapToObjects="1">
      <p:cViewPr varScale="1">
        <p:scale>
          <a:sx n="117" d="100"/>
          <a:sy n="117" d="100"/>
        </p:scale>
        <p:origin x="664" y="1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6D7D6E1-0AE9-954F-8502-BA3C4B78549E}" type="datetimeFigureOut">
              <a:rPr lang="en-US" smtClean="0"/>
              <a:pPr/>
              <a:t>8/26/25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7047C6A-5423-2A4B-8589-3F069F66489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203834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D74C5A6-009B-4B47-B306-A80AB9222890}" type="datetimeFigureOut">
              <a:rPr lang="en-US" smtClean="0"/>
              <a:pPr/>
              <a:t>8/26/25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E9C25D-DE8C-5C47-9947-1E97C9C6D4B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855367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B16257-0888-B54D-8C51-BD6AE73CD57A}" type="datetime1">
              <a:rPr lang="en-US" smtClean="0"/>
              <a:pPr/>
              <a:t>8/26/25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Footer Placeholder 3"/>
          <p:cNvSpPr txBox="1">
            <a:spLocks/>
          </p:cNvSpPr>
          <p:nvPr userDrawn="1"/>
        </p:nvSpPr>
        <p:spPr>
          <a:xfrm>
            <a:off x="2590800" y="6356350"/>
            <a:ext cx="396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800" kern="1200">
                <a:solidFill>
                  <a:schemeClr val="tx1">
                    <a:tint val="75000"/>
                  </a:schemeClr>
                </a:solidFill>
                <a:latin typeface="Verdana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© 2025 Plank Road Publishing, Inc. • All Rights Reserved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21698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7AEC6-10AA-414D-96FF-22033FFF897A}" type="datetime1">
              <a:rPr lang="en-US" smtClean="0"/>
              <a:pPr/>
              <a:t>8/26/25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457200" y="444028"/>
            <a:ext cx="8229600" cy="5732936"/>
          </a:xfrm>
          <a:prstGeom prst="rect">
            <a:avLst/>
          </a:prstGeom>
        </p:spPr>
        <p:txBody>
          <a:bodyPr/>
          <a:lstStyle>
            <a:lvl1pPr>
              <a:defRPr sz="3600"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Footer Placeholder 3"/>
          <p:cNvSpPr txBox="1">
            <a:spLocks/>
          </p:cNvSpPr>
          <p:nvPr userDrawn="1"/>
        </p:nvSpPr>
        <p:spPr>
          <a:xfrm>
            <a:off x="2590800" y="6356350"/>
            <a:ext cx="396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800" kern="1200">
                <a:solidFill>
                  <a:schemeClr val="tx1">
                    <a:tint val="75000"/>
                  </a:schemeClr>
                </a:solidFill>
                <a:latin typeface="Verdana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© 2025 Plank Road Publishing, Inc. • All Rights Reserved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677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Verdana"/>
              </a:defRPr>
            </a:lvl1pPr>
          </a:lstStyle>
          <a:p>
            <a:fld id="{050792A5-ED52-D544-A005-A8473AC366A7}" type="datetime1">
              <a:rPr lang="en-US" smtClean="0"/>
              <a:pPr/>
              <a:t>8/26/25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  <a:latin typeface="Verdana"/>
              </a:defRPr>
            </a:lvl1pPr>
          </a:lstStyle>
          <a:p>
            <a:fld id="{96846263-F929-174E-BE4E-7207D5F1067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57456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Verdana"/>
          <a:ea typeface="+mj-ea"/>
          <a:cs typeface="+mj-cs"/>
        </a:defRPr>
      </a:lvl1pPr>
    </p:titleStyle>
    <p:bodyStyle>
      <a:lvl1pPr marL="0" indent="0" algn="l" defTabSz="457200" rtl="0" eaLnBrk="1" latinLnBrk="0" hangingPunct="1">
        <a:lnSpc>
          <a:spcPct val="150000"/>
        </a:lnSpc>
        <a:spcBef>
          <a:spcPct val="20000"/>
        </a:spcBef>
        <a:buFont typeface="Arial"/>
        <a:buNone/>
        <a:defRPr sz="4000" kern="1200" baseline="0">
          <a:solidFill>
            <a:schemeClr val="tx1"/>
          </a:solidFill>
          <a:latin typeface="Verdana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1</a:t>
            </a:fld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B9CA49E-6F49-6EBB-323B-25CEB1DB81C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4151" y="2318202"/>
            <a:ext cx="6616210" cy="18024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155134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74C1C87-A493-1149-2BE9-BC7DEE7434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269CCFF-BA05-281A-062B-F76F545497E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35428" y="444028"/>
            <a:ext cx="8229600" cy="5732936"/>
          </a:xfrm>
        </p:spPr>
        <p:txBody>
          <a:bodyPr/>
          <a:lstStyle/>
          <a:p>
            <a:r>
              <a:rPr lang="en-US" dirty="0"/>
              <a:t>Just be sweet as pie.</a:t>
            </a:r>
          </a:p>
          <a:p>
            <a:r>
              <a:rPr lang="en-US" dirty="0"/>
              <a:t>It’s easy as pie.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7A6C056-B007-6820-F6F1-421742F943D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90801" y="3804329"/>
            <a:ext cx="4696971" cy="2552021"/>
          </a:xfrm>
          <a:prstGeom prst="rect">
            <a:avLst/>
          </a:prstGeom>
        </p:spPr>
      </p:pic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97D76EED-E307-72E8-784A-591F6A7846BD}"/>
              </a:ext>
            </a:extLst>
          </p:cNvPr>
          <p:cNvSpPr txBox="1">
            <a:spLocks/>
          </p:cNvSpPr>
          <p:nvPr/>
        </p:nvSpPr>
        <p:spPr>
          <a:xfrm>
            <a:off x="5671458" y="444028"/>
            <a:ext cx="3015342" cy="5732936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lnSpc>
                <a:spcPct val="150000"/>
              </a:lnSpc>
              <a:spcBef>
                <a:spcPct val="20000"/>
              </a:spcBef>
              <a:buFont typeface="Arial"/>
              <a:buNone/>
              <a:defRPr sz="3600" kern="1200" baseline="0">
                <a:solidFill>
                  <a:schemeClr val="tx1"/>
                </a:solidFill>
                <a:latin typeface="Verdana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srgbClr val="0070C0"/>
              </a:solidFill>
            </a:endParaRPr>
          </a:p>
          <a:p>
            <a:endParaRPr lang="en-US" dirty="0">
              <a:solidFill>
                <a:srgbClr val="0070C0"/>
              </a:solidFill>
            </a:endParaRPr>
          </a:p>
          <a:p>
            <a:r>
              <a:rPr lang="en-US" dirty="0">
                <a:solidFill>
                  <a:srgbClr val="0070C0"/>
                </a:solidFill>
              </a:rPr>
              <a:t>It’s easy as</a:t>
            </a:r>
          </a:p>
        </p:txBody>
      </p:sp>
    </p:spTree>
    <p:extLst>
      <p:ext uri="{BB962C8B-B14F-4D97-AF65-F5344CB8AC3E}">
        <p14:creationId xmlns:p14="http://schemas.microsoft.com/office/powerpoint/2010/main" val="189744294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7C15517-320D-7E1E-8FB8-5CF58A2D89E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630C6896-640F-E14C-D47F-666FBA28A5C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90801" y="3804329"/>
            <a:ext cx="4696971" cy="2552021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A72E93C-C074-14EE-86A0-B1CDCD7F5B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4C32C31-BB71-02A3-2D69-0CE820222D1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35428" y="444028"/>
            <a:ext cx="8229600" cy="5732936"/>
          </a:xfrm>
        </p:spPr>
        <p:txBody>
          <a:bodyPr/>
          <a:lstStyle/>
          <a:p>
            <a:r>
              <a:rPr lang="en-US" dirty="0"/>
              <a:t>Oh! Get yourself a</a:t>
            </a:r>
          </a:p>
          <a:p>
            <a:r>
              <a:rPr lang="en-US" dirty="0"/>
              <a:t>piece of the pie,</a:t>
            </a:r>
          </a:p>
          <a:p>
            <a:r>
              <a:rPr lang="en-US" dirty="0" err="1"/>
              <a:t>’cause</a:t>
            </a:r>
            <a:r>
              <a:rPr lang="en-US" dirty="0"/>
              <a:t> any way you slice it,</a:t>
            </a:r>
          </a:p>
          <a:p>
            <a:r>
              <a:rPr lang="en-US" dirty="0"/>
              <a:t>it’s easy as pie!</a:t>
            </a:r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92040D8F-9D1B-141B-4101-7C8E45986CF0}"/>
              </a:ext>
            </a:extLst>
          </p:cNvPr>
          <p:cNvSpPr txBox="1">
            <a:spLocks/>
          </p:cNvSpPr>
          <p:nvPr/>
        </p:nvSpPr>
        <p:spPr>
          <a:xfrm>
            <a:off x="6117770" y="444028"/>
            <a:ext cx="2569029" cy="2299172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lnSpc>
                <a:spcPct val="150000"/>
              </a:lnSpc>
              <a:spcBef>
                <a:spcPct val="20000"/>
              </a:spcBef>
              <a:buFont typeface="Arial"/>
              <a:buNone/>
              <a:defRPr sz="3600" kern="1200" baseline="0">
                <a:solidFill>
                  <a:schemeClr val="tx1"/>
                </a:solidFill>
                <a:latin typeface="Verdana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rgbClr val="0070C0"/>
                </a:solidFill>
              </a:rPr>
              <a:t>oh!</a:t>
            </a:r>
          </a:p>
          <a:p>
            <a:endParaRPr lang="en-US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952712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A39CB48-5AC1-C089-6B5F-F80DE03E63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CE389C2-EC63-CF5D-9D9A-71C60379A77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algn="ctr"/>
            <a:r>
              <a:rPr lang="en-US" sz="2000" i="1" dirty="0"/>
              <a:t>all, shout:</a:t>
            </a:r>
          </a:p>
          <a:p>
            <a:pPr algn="ctr"/>
            <a:r>
              <a:rPr lang="en-US" dirty="0"/>
              <a:t>Eat pie and carry on! Yeah!</a:t>
            </a:r>
          </a:p>
          <a:p>
            <a:pPr algn="ctr"/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AABBA8F-ADB5-4994-6A0D-DC4E95C7577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88976" y="2661785"/>
            <a:ext cx="6469654" cy="35151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40964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EF578A88-28F2-8136-CB67-3163884F497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90801" y="3804329"/>
            <a:ext cx="4696971" cy="2552021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8F7C5BD-7517-9FEF-125B-6D612704D7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E86B9FE-D2FD-127A-73EB-381A63E18A7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57200" y="136526"/>
            <a:ext cx="8229600" cy="5077732"/>
          </a:xfrm>
        </p:spPr>
        <p:txBody>
          <a:bodyPr/>
          <a:lstStyle/>
          <a:p>
            <a:r>
              <a:rPr lang="en-US" sz="2000" i="1" dirty="0"/>
              <a:t>part 1:</a:t>
            </a:r>
          </a:p>
          <a:p>
            <a:r>
              <a:rPr lang="en-US" dirty="0"/>
              <a:t>Don’t be crusty.</a:t>
            </a:r>
          </a:p>
          <a:p>
            <a:r>
              <a:rPr lang="en-US" dirty="0"/>
              <a:t>Give yourself time to rise.</a:t>
            </a:r>
          </a:p>
          <a:p>
            <a:r>
              <a:rPr lang="en-US" dirty="0"/>
              <a:t>Reach for the pie in the sky,</a:t>
            </a:r>
          </a:p>
          <a:p>
            <a:r>
              <a:rPr lang="en-US" dirty="0"/>
              <a:t>and carry on.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40896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1C712C3C-AD9B-CD7E-47AE-F158A57FA44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90801" y="3804329"/>
            <a:ext cx="4696971" cy="2552021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2EF0809-72B0-1E8E-8CB0-F535133A9C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E902DF8-8D36-0676-DF24-F96928A5565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57200" y="444028"/>
            <a:ext cx="7119257" cy="4291258"/>
          </a:xfrm>
        </p:spPr>
        <p:txBody>
          <a:bodyPr/>
          <a:lstStyle/>
          <a:p>
            <a:r>
              <a:rPr lang="en-US" dirty="0"/>
              <a:t>Don’t be salty.</a:t>
            </a:r>
          </a:p>
          <a:p>
            <a:r>
              <a:rPr lang="en-US" dirty="0"/>
              <a:t>Give yourself time to cool.</a:t>
            </a:r>
          </a:p>
          <a:p>
            <a:r>
              <a:rPr lang="en-US" dirty="0"/>
              <a:t>Think of the golden rule,</a:t>
            </a:r>
          </a:p>
          <a:p>
            <a:r>
              <a:rPr lang="en-US" dirty="0"/>
              <a:t>and carry on.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02582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AD03C359-36BC-D28A-4966-B29C594433C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90801" y="3804329"/>
            <a:ext cx="4696971" cy="2552021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6CE536B-6F48-BDD4-3FF1-D57E1CE1F9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4634E94-05E2-866F-467E-11449B68E3B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63286" y="562532"/>
            <a:ext cx="5867400" cy="5732936"/>
          </a:xfrm>
        </p:spPr>
        <p:txBody>
          <a:bodyPr/>
          <a:lstStyle/>
          <a:p>
            <a:r>
              <a:rPr lang="en-US" sz="3600" dirty="0"/>
              <a:t>It’s easy as pie!</a:t>
            </a:r>
          </a:p>
          <a:p>
            <a:r>
              <a:rPr lang="en-US" sz="3600" dirty="0"/>
              <a:t>It’s easy as pie!</a:t>
            </a:r>
          </a:p>
          <a:p>
            <a:r>
              <a:rPr lang="en-US" sz="3600" dirty="0"/>
              <a:t>Just be sweet as pie.</a:t>
            </a:r>
          </a:p>
          <a:p>
            <a:r>
              <a:rPr lang="en-US" sz="3600" dirty="0"/>
              <a:t>It’s easy as pie!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B9062F55-D42E-0531-5F8F-09DAA47BFCE3}"/>
              </a:ext>
            </a:extLst>
          </p:cNvPr>
          <p:cNvSpPr txBox="1">
            <a:spLocks/>
          </p:cNvSpPr>
          <p:nvPr/>
        </p:nvSpPr>
        <p:spPr>
          <a:xfrm>
            <a:off x="5192485" y="0"/>
            <a:ext cx="5061857" cy="5732935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lnSpc>
                <a:spcPct val="150000"/>
              </a:lnSpc>
              <a:spcBef>
                <a:spcPct val="20000"/>
              </a:spcBef>
              <a:buFont typeface="Arial"/>
              <a:buNone/>
              <a:defRPr sz="4000" kern="1200" baseline="0">
                <a:solidFill>
                  <a:schemeClr val="tx1"/>
                </a:solidFill>
                <a:latin typeface="Verdana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i="1" dirty="0">
                <a:solidFill>
                  <a:srgbClr val="0070C0"/>
                </a:solidFill>
              </a:rPr>
              <a:t>part 2 (optional):</a:t>
            </a:r>
          </a:p>
          <a:p>
            <a:r>
              <a:rPr lang="en-US" sz="3600" dirty="0">
                <a:solidFill>
                  <a:srgbClr val="0070C0"/>
                </a:solidFill>
              </a:rPr>
              <a:t>It’s easy as pie.</a:t>
            </a:r>
          </a:p>
          <a:p>
            <a:r>
              <a:rPr lang="en-US" sz="3600" dirty="0">
                <a:solidFill>
                  <a:srgbClr val="0070C0"/>
                </a:solidFill>
              </a:rPr>
              <a:t>It’s easy as pie.</a:t>
            </a:r>
          </a:p>
          <a:p>
            <a:endParaRPr lang="en-US" sz="3600" dirty="0">
              <a:solidFill>
                <a:srgbClr val="0070C0"/>
              </a:solidFill>
            </a:endParaRPr>
          </a:p>
          <a:p>
            <a:r>
              <a:rPr lang="en-US" sz="3600" dirty="0">
                <a:solidFill>
                  <a:srgbClr val="0070C0"/>
                </a:solidFill>
              </a:rPr>
              <a:t>It’s easy as pie.</a:t>
            </a:r>
          </a:p>
        </p:txBody>
      </p:sp>
    </p:spTree>
    <p:extLst>
      <p:ext uri="{BB962C8B-B14F-4D97-AF65-F5344CB8AC3E}">
        <p14:creationId xmlns:p14="http://schemas.microsoft.com/office/powerpoint/2010/main" val="31240082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4F0F94C0-4ADF-D55A-FA4D-60E7370CEBE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90801" y="3804329"/>
            <a:ext cx="4696971" cy="2552021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B6887C8-B3C5-9C86-9F56-8407DA0010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276A72D-8E50-F091-4270-1848006E2F7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57200" y="269857"/>
            <a:ext cx="8229600" cy="5732936"/>
          </a:xfrm>
        </p:spPr>
        <p:txBody>
          <a:bodyPr/>
          <a:lstStyle/>
          <a:p>
            <a:r>
              <a:rPr lang="en-US" dirty="0"/>
              <a:t>It’s easy as pie!</a:t>
            </a:r>
          </a:p>
          <a:p>
            <a:r>
              <a:rPr lang="en-US" dirty="0"/>
              <a:t>It’s easy as pie!</a:t>
            </a:r>
          </a:p>
          <a:p>
            <a:r>
              <a:rPr lang="en-US" dirty="0"/>
              <a:t>We should all eat pie.</a:t>
            </a:r>
          </a:p>
          <a:p>
            <a:r>
              <a:rPr lang="en-US" dirty="0"/>
              <a:t>It’s easy as pie!</a:t>
            </a:r>
          </a:p>
          <a:p>
            <a:endParaRPr lang="en-US" dirty="0"/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3FDA0263-DAD6-34E5-B89A-FA23B3F99819}"/>
              </a:ext>
            </a:extLst>
          </p:cNvPr>
          <p:cNvSpPr txBox="1">
            <a:spLocks/>
          </p:cNvSpPr>
          <p:nvPr/>
        </p:nvSpPr>
        <p:spPr>
          <a:xfrm>
            <a:off x="4996542" y="269857"/>
            <a:ext cx="3842657" cy="4726686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lnSpc>
                <a:spcPct val="150000"/>
              </a:lnSpc>
              <a:spcBef>
                <a:spcPct val="20000"/>
              </a:spcBef>
              <a:buFont typeface="Arial"/>
              <a:buNone/>
              <a:defRPr sz="3600" kern="1200" baseline="0">
                <a:solidFill>
                  <a:schemeClr val="tx1"/>
                </a:solidFill>
                <a:latin typeface="Verdana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rgbClr val="0070C0"/>
                </a:solidFill>
              </a:rPr>
              <a:t>It’s easy as pie.</a:t>
            </a:r>
          </a:p>
          <a:p>
            <a:r>
              <a:rPr lang="en-US" dirty="0">
                <a:solidFill>
                  <a:srgbClr val="0070C0"/>
                </a:solidFill>
              </a:rPr>
              <a:t>It’s easy as pie.</a:t>
            </a:r>
          </a:p>
          <a:p>
            <a:endParaRPr lang="en-US" dirty="0">
              <a:solidFill>
                <a:srgbClr val="0070C0"/>
              </a:solidFill>
            </a:endParaRPr>
          </a:p>
          <a:p>
            <a:r>
              <a:rPr lang="en-US" dirty="0">
                <a:solidFill>
                  <a:srgbClr val="0070C0"/>
                </a:solidFill>
              </a:rPr>
              <a:t>It’s easy as pie.</a:t>
            </a:r>
          </a:p>
          <a:p>
            <a:endParaRPr lang="en-US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6575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FB819FBF-5D40-7E2E-7968-20299A8F327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90801" y="3804329"/>
            <a:ext cx="4696971" cy="2552021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30DD834-C07B-2278-17D8-6FA29EA86B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9B3D288-54D8-5766-2AD8-C3B1B5D1954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41514" y="444028"/>
            <a:ext cx="8545286" cy="5732936"/>
          </a:xfrm>
        </p:spPr>
        <p:txBody>
          <a:bodyPr/>
          <a:lstStyle/>
          <a:p>
            <a:r>
              <a:rPr lang="en-US" dirty="0"/>
              <a:t>Don’t be crusty.</a:t>
            </a:r>
          </a:p>
          <a:p>
            <a:r>
              <a:rPr lang="en-US" dirty="0"/>
              <a:t>Give yourself time to rise.</a:t>
            </a:r>
          </a:p>
          <a:p>
            <a:r>
              <a:rPr lang="en-US" dirty="0"/>
              <a:t>Reach for the pie in the sky,</a:t>
            </a:r>
          </a:p>
          <a:p>
            <a:r>
              <a:rPr lang="en-US" dirty="0"/>
              <a:t>and carry on.</a:t>
            </a:r>
          </a:p>
          <a:p>
            <a:endParaRPr lang="en-US" dirty="0"/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EA92BC18-743B-DC74-3F42-1C6628ABD0C1}"/>
              </a:ext>
            </a:extLst>
          </p:cNvPr>
          <p:cNvSpPr txBox="1">
            <a:spLocks/>
          </p:cNvSpPr>
          <p:nvPr/>
        </p:nvSpPr>
        <p:spPr>
          <a:xfrm>
            <a:off x="5170714" y="444028"/>
            <a:ext cx="3831772" cy="4454543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lnSpc>
                <a:spcPct val="150000"/>
              </a:lnSpc>
              <a:spcBef>
                <a:spcPct val="20000"/>
              </a:spcBef>
              <a:buFont typeface="Arial"/>
              <a:buNone/>
              <a:defRPr sz="3600" kern="1200" baseline="0">
                <a:solidFill>
                  <a:schemeClr val="tx1"/>
                </a:solidFill>
                <a:latin typeface="Verdana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dirty="0">
                <a:solidFill>
                  <a:srgbClr val="0070C0"/>
                </a:solidFill>
              </a:rPr>
              <a:t>Pie.</a:t>
            </a:r>
          </a:p>
          <a:p>
            <a:pPr algn="r"/>
            <a:r>
              <a:rPr lang="en-US" dirty="0">
                <a:solidFill>
                  <a:srgbClr val="0070C0"/>
                </a:solidFill>
              </a:rPr>
              <a:t>Pie.</a:t>
            </a:r>
          </a:p>
          <a:p>
            <a:pPr algn="r"/>
            <a:r>
              <a:rPr lang="en-US" dirty="0">
                <a:solidFill>
                  <a:srgbClr val="0070C0"/>
                </a:solidFill>
              </a:rPr>
              <a:t>Pie.</a:t>
            </a:r>
          </a:p>
          <a:p>
            <a:pPr algn="r"/>
            <a:r>
              <a:rPr lang="en-US" dirty="0">
                <a:solidFill>
                  <a:srgbClr val="0070C0"/>
                </a:solidFill>
              </a:rPr>
              <a:t>Eat pie,</a:t>
            </a:r>
          </a:p>
          <a:p>
            <a:pPr algn="r"/>
            <a:r>
              <a:rPr lang="en-US" dirty="0">
                <a:solidFill>
                  <a:srgbClr val="0070C0"/>
                </a:solidFill>
              </a:rPr>
              <a:t>carry on.</a:t>
            </a:r>
          </a:p>
        </p:txBody>
      </p:sp>
    </p:spTree>
    <p:extLst>
      <p:ext uri="{BB962C8B-B14F-4D97-AF65-F5344CB8AC3E}">
        <p14:creationId xmlns:p14="http://schemas.microsoft.com/office/powerpoint/2010/main" val="387542598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22300E58-326D-4DD4-1A5F-BB9DDC065B6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90801" y="3804329"/>
            <a:ext cx="4696971" cy="2552021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466CFD7-2DA4-6317-A095-1EA6EE146A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E042ED5-B6D7-48EF-1FBD-33CDC1B3590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293914" y="444028"/>
            <a:ext cx="8392886" cy="5732936"/>
          </a:xfrm>
        </p:spPr>
        <p:txBody>
          <a:bodyPr/>
          <a:lstStyle/>
          <a:p>
            <a:r>
              <a:rPr lang="en-US" dirty="0"/>
              <a:t>Don’t be salty.</a:t>
            </a:r>
          </a:p>
          <a:p>
            <a:r>
              <a:rPr lang="en-US" dirty="0"/>
              <a:t>Give yourself time to cool.</a:t>
            </a:r>
          </a:p>
          <a:p>
            <a:r>
              <a:rPr lang="en-US" dirty="0"/>
              <a:t>Think of the golden rule,</a:t>
            </a:r>
          </a:p>
          <a:p>
            <a:r>
              <a:rPr lang="en-US" dirty="0"/>
              <a:t>and carry on.</a:t>
            </a:r>
          </a:p>
          <a:p>
            <a:endParaRPr lang="en-US" dirty="0"/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6C672CC3-3240-D4E1-D608-48EA4DAD7567}"/>
              </a:ext>
            </a:extLst>
          </p:cNvPr>
          <p:cNvSpPr txBox="1">
            <a:spLocks/>
          </p:cNvSpPr>
          <p:nvPr/>
        </p:nvSpPr>
        <p:spPr>
          <a:xfrm>
            <a:off x="5867400" y="444028"/>
            <a:ext cx="3124200" cy="5732936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lnSpc>
                <a:spcPct val="150000"/>
              </a:lnSpc>
              <a:spcBef>
                <a:spcPct val="20000"/>
              </a:spcBef>
              <a:buFont typeface="Arial"/>
              <a:buNone/>
              <a:defRPr sz="3600" kern="1200" baseline="0">
                <a:solidFill>
                  <a:schemeClr val="tx1"/>
                </a:solidFill>
                <a:latin typeface="Verdana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dirty="0">
                <a:solidFill>
                  <a:srgbClr val="0070C0"/>
                </a:solidFill>
              </a:rPr>
              <a:t>Pie.</a:t>
            </a:r>
          </a:p>
          <a:p>
            <a:pPr algn="r"/>
            <a:r>
              <a:rPr lang="en-US" dirty="0">
                <a:solidFill>
                  <a:srgbClr val="0070C0"/>
                </a:solidFill>
              </a:rPr>
              <a:t>Pie.</a:t>
            </a:r>
          </a:p>
          <a:p>
            <a:pPr algn="r"/>
            <a:r>
              <a:rPr lang="en-US" dirty="0">
                <a:solidFill>
                  <a:srgbClr val="0070C0"/>
                </a:solidFill>
              </a:rPr>
              <a:t>Pie.</a:t>
            </a:r>
          </a:p>
          <a:p>
            <a:pPr algn="r"/>
            <a:r>
              <a:rPr lang="en-US" dirty="0">
                <a:solidFill>
                  <a:srgbClr val="0070C0"/>
                </a:solidFill>
              </a:rPr>
              <a:t>Eat pie,</a:t>
            </a:r>
          </a:p>
          <a:p>
            <a:pPr algn="r"/>
            <a:r>
              <a:rPr lang="en-US" dirty="0">
                <a:solidFill>
                  <a:srgbClr val="0070C0"/>
                </a:solidFill>
              </a:rPr>
              <a:t>carry on.</a:t>
            </a:r>
          </a:p>
          <a:p>
            <a:pPr algn="r"/>
            <a:endParaRPr lang="en-US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516695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EA76C273-42AA-FB71-4327-02198C07319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90801" y="3804329"/>
            <a:ext cx="4696971" cy="2552021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D3D233D-2026-855B-1ADA-FDC88E8D9C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8019D8C-6857-3792-2817-8ECAFA1F62F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30629" y="444028"/>
            <a:ext cx="6422571" cy="5732936"/>
          </a:xfrm>
        </p:spPr>
        <p:txBody>
          <a:bodyPr/>
          <a:lstStyle/>
          <a:p>
            <a:r>
              <a:rPr lang="en-US" dirty="0"/>
              <a:t>It’s easy as pie!</a:t>
            </a:r>
          </a:p>
          <a:p>
            <a:r>
              <a:rPr lang="en-US" dirty="0"/>
              <a:t>It’s easy as pie!</a:t>
            </a:r>
          </a:p>
          <a:p>
            <a:r>
              <a:rPr lang="en-US" dirty="0"/>
              <a:t>Just be sweet as pie.</a:t>
            </a:r>
          </a:p>
          <a:p>
            <a:r>
              <a:rPr lang="en-US" dirty="0"/>
              <a:t>It’s easy as pie!</a:t>
            </a:r>
          </a:p>
          <a:p>
            <a:endParaRPr lang="en-US" dirty="0"/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B54C8570-BDB0-7E84-6434-B040FB308C24}"/>
              </a:ext>
            </a:extLst>
          </p:cNvPr>
          <p:cNvSpPr txBox="1">
            <a:spLocks/>
          </p:cNvSpPr>
          <p:nvPr/>
        </p:nvSpPr>
        <p:spPr>
          <a:xfrm>
            <a:off x="5138057" y="444028"/>
            <a:ext cx="3875314" cy="5885336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lnSpc>
                <a:spcPct val="150000"/>
              </a:lnSpc>
              <a:spcBef>
                <a:spcPct val="20000"/>
              </a:spcBef>
              <a:buFont typeface="Arial"/>
              <a:buNone/>
              <a:defRPr sz="3600" kern="1200" baseline="0">
                <a:solidFill>
                  <a:schemeClr val="tx1"/>
                </a:solidFill>
                <a:latin typeface="Verdana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rgbClr val="0070C0"/>
                </a:solidFill>
              </a:rPr>
              <a:t>It’s easy as pie.</a:t>
            </a:r>
          </a:p>
          <a:p>
            <a:r>
              <a:rPr lang="en-US" dirty="0">
                <a:solidFill>
                  <a:srgbClr val="0070C0"/>
                </a:solidFill>
              </a:rPr>
              <a:t>It’s easy as pie.</a:t>
            </a:r>
          </a:p>
          <a:p>
            <a:endParaRPr lang="en-US" dirty="0">
              <a:solidFill>
                <a:srgbClr val="0070C0"/>
              </a:solidFill>
            </a:endParaRPr>
          </a:p>
          <a:p>
            <a:r>
              <a:rPr lang="en-US" dirty="0">
                <a:solidFill>
                  <a:srgbClr val="0070C0"/>
                </a:solidFill>
              </a:rPr>
              <a:t>It’s easy as pie.</a:t>
            </a:r>
          </a:p>
        </p:txBody>
      </p:sp>
    </p:spTree>
    <p:extLst>
      <p:ext uri="{BB962C8B-B14F-4D97-AF65-F5344CB8AC3E}">
        <p14:creationId xmlns:p14="http://schemas.microsoft.com/office/powerpoint/2010/main" val="91756485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F0B6227C-BE87-BF77-DE3C-4FEF9E15B3B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90801" y="3804329"/>
            <a:ext cx="4696971" cy="2552021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35768A4-88B7-00E1-6AF8-E8888382EB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FC7F28E-E1DB-3A0A-20C8-5D8C8FBD3F7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57200" y="444028"/>
            <a:ext cx="5497286" cy="5732936"/>
          </a:xfrm>
        </p:spPr>
        <p:txBody>
          <a:bodyPr/>
          <a:lstStyle/>
          <a:p>
            <a:r>
              <a:rPr lang="en-US" dirty="0"/>
              <a:t>It’s easy as pie!</a:t>
            </a:r>
          </a:p>
          <a:p>
            <a:r>
              <a:rPr lang="en-US" dirty="0"/>
              <a:t>It’s easy as pie!</a:t>
            </a:r>
          </a:p>
          <a:p>
            <a:r>
              <a:rPr lang="en-US" dirty="0"/>
              <a:t>We should all eat pie.</a:t>
            </a:r>
          </a:p>
          <a:p>
            <a:r>
              <a:rPr lang="en-US" dirty="0"/>
              <a:t>It’s easy as pie!</a:t>
            </a:r>
          </a:p>
          <a:p>
            <a:endParaRPr lang="en-US" dirty="0"/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27F4E074-C702-CDC3-90CF-AAB1348D3F2D}"/>
              </a:ext>
            </a:extLst>
          </p:cNvPr>
          <p:cNvSpPr txBox="1">
            <a:spLocks/>
          </p:cNvSpPr>
          <p:nvPr/>
        </p:nvSpPr>
        <p:spPr>
          <a:xfrm>
            <a:off x="4789714" y="444028"/>
            <a:ext cx="4049486" cy="5885336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lnSpc>
                <a:spcPct val="150000"/>
              </a:lnSpc>
              <a:spcBef>
                <a:spcPct val="20000"/>
              </a:spcBef>
              <a:buFont typeface="Arial"/>
              <a:buNone/>
              <a:defRPr sz="3600" kern="1200" baseline="0">
                <a:solidFill>
                  <a:schemeClr val="tx1"/>
                </a:solidFill>
                <a:latin typeface="Verdana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rgbClr val="0070C0"/>
                </a:solidFill>
              </a:rPr>
              <a:t>It’s easy as pie.</a:t>
            </a:r>
          </a:p>
          <a:p>
            <a:r>
              <a:rPr lang="en-US" dirty="0">
                <a:solidFill>
                  <a:srgbClr val="0070C0"/>
                </a:solidFill>
              </a:rPr>
              <a:t>It’s easy as pie.</a:t>
            </a:r>
          </a:p>
          <a:p>
            <a:endParaRPr lang="en-US" dirty="0">
              <a:solidFill>
                <a:srgbClr val="0070C0"/>
              </a:solidFill>
            </a:endParaRPr>
          </a:p>
          <a:p>
            <a:r>
              <a:rPr lang="en-US" dirty="0">
                <a:solidFill>
                  <a:srgbClr val="0070C0"/>
                </a:solidFill>
              </a:rPr>
              <a:t>It’s easy as pie.</a:t>
            </a:r>
          </a:p>
          <a:p>
            <a:endParaRPr lang="en-US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787235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71</TotalTime>
  <Words>322</Words>
  <Application>Microsoft Macintosh PowerPoint</Application>
  <PresentationFormat>On-screen Show (4:3)</PresentationFormat>
  <Paragraphs>84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6" baseType="lpstr">
      <vt:lpstr>Arial</vt:lpstr>
      <vt:lpstr>Calibri</vt:lpstr>
      <vt:lpstr>Verdana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Dan Thieman</cp:lastModifiedBy>
  <cp:revision>48</cp:revision>
  <dcterms:created xsi:type="dcterms:W3CDTF">2017-12-11T21:21:23Z</dcterms:created>
  <dcterms:modified xsi:type="dcterms:W3CDTF">2025-08-26T20:03:51Z</dcterms:modified>
</cp:coreProperties>
</file>