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8" r:id="rId6"/>
    <p:sldId id="260" r:id="rId7"/>
    <p:sldId id="270" r:id="rId8"/>
    <p:sldId id="271" r:id="rId9"/>
    <p:sldId id="272" r:id="rId10"/>
    <p:sldId id="262" r:id="rId11"/>
    <p:sldId id="263" r:id="rId12"/>
    <p:sldId id="264" r:id="rId13"/>
    <p:sldId id="269" r:id="rId14"/>
    <p:sldId id="273" r:id="rId15"/>
    <p:sldId id="274" r:id="rId16"/>
    <p:sldId id="275" r:id="rId17"/>
    <p:sldId id="27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5" d="100"/>
          <a:sy n="175" d="100"/>
        </p:scale>
        <p:origin x="-33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t>10/3/13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t>10/3/13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9F63-4613-B246-B8C5-6C6B9795EA79}" type="datetime1">
              <a:rPr lang="en-US" smtClean="0"/>
              <a:t>10/3/13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943344"/>
            <a:ext cx="1818498" cy="407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24200" y="831850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26" y="2667130"/>
            <a:ext cx="1556925" cy="3509833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C609F63-4613-B246-B8C5-6C6B9795EA79}" type="datetime1">
              <a:rPr lang="en-US" smtClean="0"/>
              <a:t>10/3/13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80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322971"/>
            <a:ext cx="1875837" cy="385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0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24200" y="835848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Pirate_1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22" y="2597703"/>
            <a:ext cx="1574800" cy="345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05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805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gradFill flip="none" rotWithShape="1">
          <a:gsLst>
            <a:gs pos="81000">
              <a:schemeClr val="bg1"/>
            </a:gs>
            <a:gs pos="100000">
              <a:schemeClr val="accent5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199" y="831850"/>
            <a:ext cx="7971837" cy="1783409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805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C609F63-4613-B246-B8C5-6C6B9795EA79}" type="datetime1">
              <a:rPr lang="en-US" smtClean="0"/>
              <a:t>10/3/13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261" y="6356350"/>
            <a:ext cx="3279429" cy="32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6846263-F929-174E-BE4E-7207D5F10679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 descr="ArrrTit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343" y="1928585"/>
            <a:ext cx="3401341" cy="193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515181"/>
            <a:ext cx="6096000" cy="4661782"/>
          </a:xfrm>
        </p:spPr>
        <p:txBody>
          <a:bodyPr/>
          <a:lstStyle/>
          <a:p>
            <a:r>
              <a:rPr lang="en-US" sz="2000" i="1" dirty="0" smtClean="0"/>
              <a:t>(</a:t>
            </a:r>
            <a:r>
              <a:rPr lang="en-US" sz="2000" i="1" dirty="0"/>
              <a:t>ad lib “</a:t>
            </a:r>
            <a:r>
              <a:rPr lang="en-US" sz="2000" i="1" dirty="0" err="1"/>
              <a:t>arrr’s</a:t>
            </a:r>
            <a:r>
              <a:rPr lang="en-US" sz="2000" i="1" dirty="0"/>
              <a:t>,” opt.)</a:t>
            </a:r>
          </a:p>
          <a:p>
            <a:r>
              <a:rPr lang="en-US" dirty="0" smtClean="0"/>
              <a:t>We </a:t>
            </a:r>
            <a:r>
              <a:rPr lang="en-US" dirty="0"/>
              <a:t>mates are </a:t>
            </a:r>
            <a:r>
              <a:rPr lang="en-US" dirty="0" smtClean="0"/>
              <a:t>fancy</a:t>
            </a:r>
            <a:r>
              <a:rPr lang="en-US" dirty="0"/>
              <a:t>-free,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fancy</a:t>
            </a:r>
            <a:r>
              <a:rPr lang="en-US" dirty="0"/>
              <a:t>-free, </a:t>
            </a:r>
            <a:r>
              <a:rPr lang="en-US" dirty="0" smtClean="0"/>
              <a:t>fancy</a:t>
            </a:r>
            <a:r>
              <a:rPr lang="en-US" dirty="0"/>
              <a:t>-free.</a:t>
            </a:r>
          </a:p>
        </p:txBody>
      </p:sp>
    </p:spTree>
    <p:extLst>
      <p:ext uri="{BB962C8B-B14F-4D97-AF65-F5344CB8AC3E}">
        <p14:creationId xmlns:p14="http://schemas.microsoft.com/office/powerpoint/2010/main" val="3489706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643086" y="1197430"/>
            <a:ext cx="5043714" cy="4983532"/>
          </a:xfrm>
        </p:spPr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do what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pleases </a:t>
            </a:r>
            <a:r>
              <a:rPr lang="en-US" dirty="0"/>
              <a:t>we,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pleases </a:t>
            </a:r>
            <a:r>
              <a:rPr lang="en-US" dirty="0"/>
              <a:t>we, </a:t>
            </a:r>
            <a:br>
              <a:rPr lang="en-US" dirty="0"/>
            </a:br>
            <a:r>
              <a:rPr lang="en-US" dirty="0" smtClean="0"/>
              <a:t>pleases </a:t>
            </a:r>
            <a:r>
              <a:rPr lang="en-US" dirty="0"/>
              <a:t>we.</a:t>
            </a:r>
          </a:p>
        </p:txBody>
      </p:sp>
    </p:spTree>
    <p:extLst>
      <p:ext uri="{BB962C8B-B14F-4D97-AF65-F5344CB8AC3E}">
        <p14:creationId xmlns:p14="http://schemas.microsoft.com/office/powerpoint/2010/main" val="4281681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365828" y="831850"/>
            <a:ext cx="3653971" cy="5345113"/>
          </a:xfrm>
        </p:spPr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travel all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 </a:t>
            </a:r>
            <a:r>
              <a:rPr lang="en-US" dirty="0"/>
              <a:t>want,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ev’ry</a:t>
            </a:r>
            <a:r>
              <a:rPr lang="en-US" dirty="0" smtClean="0"/>
              <a:t> </a:t>
            </a:r>
            <a:r>
              <a:rPr lang="en-US" dirty="0"/>
              <a:t>port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near </a:t>
            </a:r>
            <a:r>
              <a:rPr lang="en-US" dirty="0"/>
              <a:t>and far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495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6846263-F929-174E-BE4E-7207D5F10679}" type="slidenum">
              <a:rPr lang="en-US" smtClean="0"/>
              <a:t>13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24200" y="1698171"/>
            <a:ext cx="5562600" cy="4478792"/>
          </a:xfrm>
        </p:spPr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fly the Jolly Roger, ’cause that’s </a:t>
            </a:r>
            <a:r>
              <a:rPr lang="en-US" dirty="0" smtClean="0"/>
              <a:t>who </a:t>
            </a:r>
            <a:br>
              <a:rPr lang="en-US" dirty="0" smtClean="0"/>
            </a:br>
            <a:r>
              <a:rPr lang="en-US" dirty="0" smtClean="0"/>
              <a:t>we </a:t>
            </a:r>
            <a:r>
              <a:rPr lang="en-US" dirty="0"/>
              <a:t>are!</a:t>
            </a:r>
          </a:p>
        </p:txBody>
      </p:sp>
    </p:spTree>
    <p:extLst>
      <p:ext uri="{BB962C8B-B14F-4D97-AF65-F5344CB8AC3E}">
        <p14:creationId xmlns:p14="http://schemas.microsoft.com/office/powerpoint/2010/main" val="4178600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Arrr</a:t>
            </a:r>
            <a:r>
              <a:rPr lang="en-US" dirty="0"/>
              <a:t>! </a:t>
            </a:r>
            <a:r>
              <a:rPr lang="en-US" dirty="0" err="1"/>
              <a:t>Arrr</a:t>
            </a:r>
            <a:r>
              <a:rPr lang="en-US" dirty="0"/>
              <a:t>! </a:t>
            </a:r>
            <a:endParaRPr lang="en-US" dirty="0" smtClean="0"/>
          </a:p>
          <a:p>
            <a:pPr algn="ctr"/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016" y="2946400"/>
            <a:ext cx="3066928" cy="285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311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Arrr</a:t>
            </a:r>
            <a:r>
              <a:rPr lang="en-US" dirty="0"/>
              <a:t>! </a:t>
            </a:r>
            <a:r>
              <a:rPr lang="en-US" dirty="0" err="1"/>
              <a:t>Arrr</a:t>
            </a:r>
            <a:r>
              <a:rPr lang="en-US" dirty="0"/>
              <a:t>! </a:t>
            </a:r>
            <a:endParaRPr lang="en-US" dirty="0" smtClean="0"/>
          </a:p>
          <a:p>
            <a:pPr algn="ctr"/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033" y="2946400"/>
            <a:ext cx="3066928" cy="285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778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Arrr</a:t>
            </a:r>
            <a:r>
              <a:rPr lang="en-US" dirty="0"/>
              <a:t>! </a:t>
            </a:r>
            <a:r>
              <a:rPr lang="en-US" dirty="0" err="1"/>
              <a:t>Arrr</a:t>
            </a:r>
            <a:r>
              <a:rPr lang="en-US" dirty="0"/>
              <a:t>! </a:t>
            </a:r>
            <a:endParaRPr lang="en-US" dirty="0" smtClean="0"/>
          </a:p>
          <a:p>
            <a:pPr algn="ctr"/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507" y="2946400"/>
            <a:ext cx="3066928" cy="285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465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Arrr</a:t>
            </a:r>
            <a:r>
              <a:rPr lang="en-US" dirty="0"/>
              <a:t>! </a:t>
            </a:r>
            <a:r>
              <a:rPr lang="en-US" dirty="0" err="1"/>
              <a:t>Arrr</a:t>
            </a:r>
            <a:r>
              <a:rPr lang="en-US" dirty="0"/>
              <a:t>! </a:t>
            </a:r>
            <a:endParaRPr lang="en-US" dirty="0" smtClean="0"/>
          </a:p>
          <a:p>
            <a:pPr algn="ctr"/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76" y="2946400"/>
            <a:ext cx="3066928" cy="285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122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489200" y="1666240"/>
            <a:ext cx="3530600" cy="4510723"/>
          </a:xfrm>
        </p:spPr>
        <p:txBody>
          <a:bodyPr/>
          <a:lstStyle/>
          <a:p>
            <a:r>
              <a:rPr lang="en-US" sz="2000" i="1" smtClean="0"/>
              <a:t>yell</a:t>
            </a:r>
            <a:r>
              <a:rPr lang="en-US" sz="2000" i="1" dirty="0" smtClean="0"/>
              <a:t>: </a:t>
            </a:r>
            <a:r>
              <a:rPr lang="en-US" dirty="0" err="1" smtClean="0"/>
              <a:t>Arrr</a:t>
            </a:r>
            <a:r>
              <a:rPr lang="en-US" dirty="0"/>
              <a:t>!</a:t>
            </a:r>
          </a:p>
          <a:p>
            <a:endParaRPr lang="en-US" sz="2000" i="1" dirty="0" smtClean="0"/>
          </a:p>
          <a:p>
            <a:r>
              <a:rPr lang="en-US" sz="2000" i="1" dirty="0" smtClean="0"/>
              <a:t>(</a:t>
            </a:r>
            <a:r>
              <a:rPr lang="en-US" sz="2000" i="1" dirty="0"/>
              <a:t>ad lib “</a:t>
            </a:r>
            <a:r>
              <a:rPr lang="en-US" sz="2000" i="1" dirty="0" err="1"/>
              <a:t>arrr’s</a:t>
            </a:r>
            <a:r>
              <a:rPr lang="en-US" sz="2000" i="1" dirty="0"/>
              <a:t>,” opt.)</a:t>
            </a:r>
          </a:p>
        </p:txBody>
      </p:sp>
    </p:spTree>
    <p:extLst>
      <p:ext uri="{BB962C8B-B14F-4D97-AF65-F5344CB8AC3E}">
        <p14:creationId xmlns:p14="http://schemas.microsoft.com/office/powerpoint/2010/main" val="721949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385309"/>
            <a:ext cx="5562600" cy="4791654"/>
          </a:xfrm>
        </p:spPr>
        <p:txBody>
          <a:bodyPr/>
          <a:lstStyle/>
          <a:p>
            <a:r>
              <a:rPr lang="en-US" sz="2000" i="1" dirty="0" smtClean="0"/>
              <a:t>(</a:t>
            </a:r>
            <a:r>
              <a:rPr lang="en-US" sz="2000" i="1" dirty="0"/>
              <a:t>ad lib “</a:t>
            </a:r>
            <a:r>
              <a:rPr lang="en-US" sz="2000" i="1" dirty="0" err="1"/>
              <a:t>arrr’s</a:t>
            </a:r>
            <a:r>
              <a:rPr lang="en-US" sz="2000" i="1" dirty="0"/>
              <a:t>” throughout, optional)</a:t>
            </a:r>
          </a:p>
          <a:p>
            <a:r>
              <a:rPr lang="en-US" dirty="0" smtClean="0"/>
              <a:t>Oh</a:t>
            </a:r>
            <a:r>
              <a:rPr lang="en-US" dirty="0"/>
              <a:t>, jolly pirates we, pirates we, pirates we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330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24200" y="1480458"/>
            <a:ext cx="5562600" cy="4700504"/>
          </a:xfrm>
        </p:spPr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sail across the sea, ’cross the sea,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’</a:t>
            </a:r>
            <a:r>
              <a:rPr lang="en-US" dirty="0"/>
              <a:t>cross the sea.</a:t>
            </a:r>
          </a:p>
        </p:txBody>
      </p:sp>
    </p:spTree>
    <p:extLst>
      <p:ext uri="{BB962C8B-B14F-4D97-AF65-F5344CB8AC3E}">
        <p14:creationId xmlns:p14="http://schemas.microsoft.com/office/powerpoint/2010/main" val="296072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676400" y="957943"/>
            <a:ext cx="4343400" cy="5219020"/>
          </a:xfrm>
        </p:spPr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sail around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world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we follow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stars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579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6846263-F929-174E-BE4E-7207D5F10679}" type="slidenum">
              <a:rPr lang="en-US" smtClean="0"/>
              <a:t>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24200" y="1487714"/>
            <a:ext cx="5562600" cy="4689249"/>
          </a:xfrm>
        </p:spPr>
        <p:txBody>
          <a:bodyPr/>
          <a:lstStyle/>
          <a:p>
            <a:r>
              <a:rPr lang="en-US" dirty="0" smtClean="0"/>
              <a:t>And </a:t>
            </a:r>
            <a:r>
              <a:rPr lang="en-US" dirty="0"/>
              <a:t>if ye hear us talking, </a:t>
            </a:r>
            <a:r>
              <a:rPr lang="en-US" dirty="0" err="1"/>
              <a:t>ye’ll</a:t>
            </a:r>
            <a:r>
              <a:rPr lang="en-US" dirty="0"/>
              <a:t> hear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lots </a:t>
            </a:r>
            <a:r>
              <a:rPr lang="en-US" dirty="0"/>
              <a:t>of </a:t>
            </a:r>
            <a:r>
              <a:rPr lang="en-US" dirty="0" err="1"/>
              <a:t>arrr’s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76250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Arrr</a:t>
            </a:r>
            <a:r>
              <a:rPr lang="en-US" dirty="0"/>
              <a:t>! </a:t>
            </a:r>
            <a:r>
              <a:rPr lang="en-US" dirty="0" err="1"/>
              <a:t>Arrr</a:t>
            </a:r>
            <a:r>
              <a:rPr lang="en-US" dirty="0"/>
              <a:t>! </a:t>
            </a:r>
            <a:endParaRPr lang="en-US" dirty="0" smtClean="0"/>
          </a:p>
          <a:p>
            <a:pPr algn="ctr"/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016" y="2946400"/>
            <a:ext cx="3066928" cy="285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648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Arrr</a:t>
            </a:r>
            <a:r>
              <a:rPr lang="en-US" dirty="0"/>
              <a:t>! </a:t>
            </a:r>
            <a:r>
              <a:rPr lang="en-US" dirty="0" err="1"/>
              <a:t>Arrr</a:t>
            </a:r>
            <a:r>
              <a:rPr lang="en-US" dirty="0"/>
              <a:t>! </a:t>
            </a:r>
            <a:endParaRPr lang="en-US" dirty="0" smtClean="0"/>
          </a:p>
          <a:p>
            <a:pPr algn="ctr"/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336" y="2946400"/>
            <a:ext cx="3066928" cy="285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Arrr</a:t>
            </a:r>
            <a:r>
              <a:rPr lang="en-US" dirty="0"/>
              <a:t>! </a:t>
            </a:r>
            <a:r>
              <a:rPr lang="en-US" dirty="0" err="1"/>
              <a:t>Arrr</a:t>
            </a:r>
            <a:r>
              <a:rPr lang="en-US" dirty="0"/>
              <a:t>! </a:t>
            </a:r>
            <a:endParaRPr lang="en-US" dirty="0" smtClean="0"/>
          </a:p>
          <a:p>
            <a:pPr algn="ctr"/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79" y="2946400"/>
            <a:ext cx="3066928" cy="285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45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Arrr</a:t>
            </a:r>
            <a:r>
              <a:rPr lang="en-US" dirty="0"/>
              <a:t>! </a:t>
            </a:r>
            <a:r>
              <a:rPr lang="en-US" dirty="0" err="1"/>
              <a:t>Arrr</a:t>
            </a:r>
            <a:r>
              <a:rPr lang="en-US" dirty="0"/>
              <a:t>! </a:t>
            </a:r>
            <a:endParaRPr lang="en-US" dirty="0" smtClean="0"/>
          </a:p>
          <a:p>
            <a:pPr algn="ctr"/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/>
              <a:t>arrr</a:t>
            </a:r>
            <a:r>
              <a:rPr lang="en-US" dirty="0"/>
              <a:t> </a:t>
            </a:r>
            <a:r>
              <a:rPr lang="en-US" dirty="0" err="1" smtClean="0"/>
              <a:t>arrr</a:t>
            </a:r>
            <a:r>
              <a:rPr lang="en-US" dirty="0" smtClean="0"/>
              <a:t> </a:t>
            </a:r>
            <a:r>
              <a:rPr lang="en-US" dirty="0" err="1"/>
              <a:t>arrr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76" y="2946400"/>
            <a:ext cx="3066928" cy="285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10538"/>
      </p:ext>
    </p:extLst>
  </p:cSld>
  <p:clrMapOvr>
    <a:masterClrMapping/>
  </p:clrMapOvr>
</p:sld>
</file>

<file path=ppt/theme/theme1.xml><?xml version="1.0" encoding="utf-8"?>
<a:theme xmlns:a="http://schemas.openxmlformats.org/drawingml/2006/main" name="Arrr!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Arrr!.potx</Template>
  <TotalTime>112</TotalTime>
  <Words>190</Words>
  <Application>Microsoft Macintosh PowerPoint</Application>
  <PresentationFormat>On-screen Show (4:3)</PresentationFormat>
  <Paragraphs>47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Arrr!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37</cp:revision>
  <cp:lastPrinted>2013-09-04T21:29:54Z</cp:lastPrinted>
  <dcterms:created xsi:type="dcterms:W3CDTF">2012-10-27T21:37:35Z</dcterms:created>
  <dcterms:modified xsi:type="dcterms:W3CDTF">2013-10-03T15:43:20Z</dcterms:modified>
</cp:coreProperties>
</file>