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8" r:id="rId14"/>
    <p:sldId id="267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t>10/3/13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t>10/3/13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B072F-24B3-924E-9B63-7B4C442ECEF4}" type="datetime1">
              <a:rPr lang="en-US" smtClean="0"/>
              <a:t>10/3/13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10/3/13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831850"/>
            <a:ext cx="5562600" cy="5345113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C609F63-4613-B246-B8C5-6C6B9795EA79}" type="datetime1">
              <a:rPr lang="en-US" smtClean="0"/>
              <a:t>10/3/13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684" y="6356339"/>
            <a:ext cx="3383055" cy="32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</a:t>
            </a:fld>
            <a:endParaRPr lang="en-US"/>
          </a:p>
        </p:txBody>
      </p:sp>
      <p:pic>
        <p:nvPicPr>
          <p:cNvPr id="9" name="Picture 8" descr="JollyFiestaTit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044" y="1907332"/>
            <a:ext cx="5723519" cy="200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10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954312" y="831850"/>
            <a:ext cx="5065487" cy="5345113"/>
          </a:xfrm>
        </p:spPr>
        <p:txBody>
          <a:bodyPr/>
          <a:lstStyle/>
          <a:p>
            <a:r>
              <a:rPr lang="en-US" dirty="0" smtClean="0"/>
              <a:t>Tell </a:t>
            </a:r>
            <a:r>
              <a:rPr lang="en-US" dirty="0"/>
              <a:t>your amigos,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tell </a:t>
            </a:r>
            <a:r>
              <a:rPr lang="en-US" dirty="0"/>
              <a:t>all your friends.</a:t>
            </a:r>
          </a:p>
          <a:p>
            <a:r>
              <a:rPr lang="en-US" dirty="0" err="1"/>
              <a:t>Ev’ryone’s</a:t>
            </a:r>
            <a:r>
              <a:rPr lang="en-US" dirty="0"/>
              <a:t> </a:t>
            </a:r>
            <a:r>
              <a:rPr lang="en-US" dirty="0" smtClean="0"/>
              <a:t>welcome </a:t>
            </a:r>
            <a:r>
              <a:rPr lang="en-US" dirty="0"/>
              <a:t>here!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971" y="1589737"/>
            <a:ext cx="2232721" cy="458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162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11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480629" y="838516"/>
            <a:ext cx="4622900" cy="5345113"/>
          </a:xfrm>
        </p:spPr>
        <p:txBody>
          <a:bodyPr/>
          <a:lstStyle/>
          <a:p>
            <a:r>
              <a:rPr lang="en-US" dirty="0" err="1" smtClean="0"/>
              <a:t>Juntos</a:t>
            </a:r>
            <a:r>
              <a:rPr lang="en-US" dirty="0"/>
              <a:t>, together;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come </a:t>
            </a:r>
            <a:r>
              <a:rPr lang="en-US" dirty="0"/>
              <a:t>one and all.</a:t>
            </a:r>
          </a:p>
          <a:p>
            <a:r>
              <a:rPr lang="en-US" dirty="0" err="1"/>
              <a:t>Ev’ryone</a:t>
            </a:r>
            <a:r>
              <a:rPr lang="en-US" dirty="0"/>
              <a:t> shares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cheer!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057" y="2041889"/>
            <a:ext cx="1743600" cy="3911030"/>
          </a:xfrm>
          <a:prstGeom prst="rect">
            <a:avLst/>
          </a:prstGeom>
        </p:spPr>
      </p:pic>
      <p:pic>
        <p:nvPicPr>
          <p:cNvPr id="6" name="Picture 5" descr="POP_1 RG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61" y="1897363"/>
            <a:ext cx="2207968" cy="375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033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12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011714" y="831850"/>
            <a:ext cx="5008085" cy="5345113"/>
          </a:xfrm>
        </p:spPr>
        <p:txBody>
          <a:bodyPr/>
          <a:lstStyle/>
          <a:p>
            <a:r>
              <a:rPr lang="en-US" dirty="0" smtClean="0"/>
              <a:t>Join </a:t>
            </a:r>
            <a:r>
              <a:rPr lang="en-US" dirty="0"/>
              <a:t>the fiesta!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Jolly </a:t>
            </a:r>
            <a:r>
              <a:rPr lang="en-US" dirty="0"/>
              <a:t>fiesta</a:t>
            </a:r>
            <a:r>
              <a:rPr lang="en-US" dirty="0" smtClean="0"/>
              <a:t>!</a:t>
            </a:r>
            <a:br>
              <a:rPr lang="en-US" dirty="0" smtClean="0"/>
            </a:br>
            <a:r>
              <a:rPr lang="en-US" dirty="0" smtClean="0"/>
              <a:t>Join </a:t>
            </a:r>
            <a:r>
              <a:rPr lang="en-US" dirty="0"/>
              <a:t>the fiesta!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Oh</a:t>
            </a:r>
            <a:r>
              <a:rPr lang="en-US" dirty="0" smtClean="0"/>
              <a:t>!</a:t>
            </a:r>
            <a:endParaRPr lang="en-US" dirty="0" smtClean="0"/>
          </a:p>
        </p:txBody>
      </p:sp>
      <p:pic>
        <p:nvPicPr>
          <p:cNvPr id="6" name="Picture 5" descr="PalmTree_Pinata RG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865" y="806874"/>
            <a:ext cx="3247936" cy="5292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611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13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463511" y="867218"/>
            <a:ext cx="4223289" cy="5345113"/>
          </a:xfrm>
        </p:spPr>
        <p:txBody>
          <a:bodyPr/>
          <a:lstStyle/>
          <a:p>
            <a:r>
              <a:rPr lang="en-US" dirty="0" smtClean="0"/>
              <a:t>Join </a:t>
            </a:r>
            <a:r>
              <a:rPr lang="en-US" dirty="0"/>
              <a:t>the fiesta!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Jolly </a:t>
            </a:r>
            <a:r>
              <a:rPr lang="en-US" dirty="0"/>
              <a:t>fiesta</a:t>
            </a:r>
            <a:r>
              <a:rPr lang="en-US" dirty="0" smtClean="0"/>
              <a:t>!</a:t>
            </a:r>
            <a:br>
              <a:rPr lang="en-US" dirty="0" smtClean="0"/>
            </a:br>
            <a:r>
              <a:rPr lang="en-US" dirty="0" smtClean="0"/>
              <a:t>Join </a:t>
            </a:r>
            <a:r>
              <a:rPr lang="en-US" dirty="0"/>
              <a:t>the fiesta!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Oh</a:t>
            </a:r>
            <a:r>
              <a:rPr lang="en-US" dirty="0"/>
              <a:t>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69" y="301373"/>
            <a:ext cx="2985897" cy="582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90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14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011714" y="831850"/>
            <a:ext cx="5008085" cy="5345113"/>
          </a:xfrm>
        </p:spPr>
        <p:txBody>
          <a:bodyPr/>
          <a:lstStyle/>
          <a:p>
            <a:r>
              <a:rPr lang="en-US" dirty="0" smtClean="0"/>
              <a:t>Join </a:t>
            </a:r>
            <a:r>
              <a:rPr lang="en-US" dirty="0"/>
              <a:t>the fiesta!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Jolly </a:t>
            </a:r>
            <a:r>
              <a:rPr lang="en-US" dirty="0"/>
              <a:t>fiesta</a:t>
            </a:r>
            <a:r>
              <a:rPr lang="en-US" dirty="0" smtClean="0"/>
              <a:t>!</a:t>
            </a:r>
            <a:br>
              <a:rPr lang="en-US" dirty="0" smtClean="0"/>
            </a:br>
            <a:r>
              <a:rPr lang="en-US" dirty="0" smtClean="0"/>
              <a:t>Join </a:t>
            </a:r>
            <a:r>
              <a:rPr lang="en-US" dirty="0"/>
              <a:t>the fiesta!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mtClean="0"/>
              <a:t>Oh</a:t>
            </a:r>
            <a:r>
              <a:rPr lang="en-US" smtClean="0"/>
              <a:t>!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118" y="164021"/>
            <a:ext cx="3262224" cy="5948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611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15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463511" y="867218"/>
            <a:ext cx="4223289" cy="5345113"/>
          </a:xfrm>
        </p:spPr>
        <p:txBody>
          <a:bodyPr/>
          <a:lstStyle/>
          <a:p>
            <a:r>
              <a:rPr lang="en-US" smtClean="0"/>
              <a:t>Join </a:t>
            </a:r>
            <a:r>
              <a:rPr lang="en-US" dirty="0"/>
              <a:t>the fiesta!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Jolly </a:t>
            </a:r>
            <a:r>
              <a:rPr lang="en-US" dirty="0"/>
              <a:t>fiesta</a:t>
            </a:r>
            <a:r>
              <a:rPr lang="en-US" dirty="0" smtClean="0"/>
              <a:t>!</a:t>
            </a:r>
            <a:br>
              <a:rPr lang="en-US" dirty="0" smtClean="0"/>
            </a:br>
            <a:r>
              <a:rPr lang="en-US" dirty="0" smtClean="0"/>
              <a:t>Join </a:t>
            </a:r>
            <a:r>
              <a:rPr lang="en-US" dirty="0"/>
              <a:t>the fiesta!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Oh!</a:t>
            </a:r>
          </a:p>
          <a:p>
            <a:r>
              <a:rPr lang="en-US" dirty="0" smtClean="0"/>
              <a:t>Oh</a:t>
            </a:r>
            <a:r>
              <a:rPr lang="en-US" dirty="0"/>
              <a:t>!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62" y="306134"/>
            <a:ext cx="3200662" cy="5836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90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2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It’s </a:t>
            </a:r>
            <a:r>
              <a:rPr lang="en-US" dirty="0"/>
              <a:t>time to sing,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it’s </a:t>
            </a:r>
            <a:r>
              <a:rPr lang="en-US" dirty="0"/>
              <a:t>time to play.</a:t>
            </a:r>
          </a:p>
          <a:p>
            <a:r>
              <a:rPr lang="en-US" dirty="0"/>
              <a:t>It’s time to have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dirty="0"/>
              <a:t>holiday!</a:t>
            </a:r>
          </a:p>
        </p:txBody>
      </p:sp>
      <p:pic>
        <p:nvPicPr>
          <p:cNvPr id="5" name="Picture 4" descr="PalmTree_Pinata RG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597" y="1185485"/>
            <a:ext cx="3063230" cy="4991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101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3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802898" y="831850"/>
            <a:ext cx="4883901" cy="5345113"/>
          </a:xfrm>
        </p:spPr>
        <p:txBody>
          <a:bodyPr/>
          <a:lstStyle/>
          <a:p>
            <a:r>
              <a:rPr lang="en-US" dirty="0" smtClean="0"/>
              <a:t>It’s </a:t>
            </a:r>
            <a:r>
              <a:rPr lang="en-US" dirty="0"/>
              <a:t>time to laugh, </a:t>
            </a:r>
            <a:br>
              <a:rPr lang="en-US" dirty="0"/>
            </a:br>
            <a:r>
              <a:rPr lang="en-US" dirty="0" smtClean="0"/>
              <a:t>and </a:t>
            </a:r>
            <a:r>
              <a:rPr lang="en-US" dirty="0"/>
              <a:t>have some </a:t>
            </a:r>
            <a:r>
              <a:rPr lang="en-US" dirty="0" smtClean="0"/>
              <a:t>fun.</a:t>
            </a:r>
            <a:br>
              <a:rPr lang="en-US" dirty="0" smtClean="0"/>
            </a:br>
            <a:r>
              <a:rPr lang="en-US" dirty="0" smtClean="0"/>
              <a:t>Our </a:t>
            </a:r>
            <a:r>
              <a:rPr lang="en-US" dirty="0"/>
              <a:t>holiday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has </a:t>
            </a:r>
            <a:r>
              <a:rPr lang="en-US" dirty="0"/>
              <a:t>just begun!</a:t>
            </a:r>
          </a:p>
        </p:txBody>
      </p:sp>
      <p:pic>
        <p:nvPicPr>
          <p:cNvPr id="5" name="Picture 4" descr="POP_4 RG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829" y="1690691"/>
            <a:ext cx="1632980" cy="448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40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4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104992" y="831850"/>
            <a:ext cx="4914807" cy="5345113"/>
          </a:xfrm>
        </p:spPr>
        <p:txBody>
          <a:bodyPr/>
          <a:lstStyle/>
          <a:p>
            <a:r>
              <a:rPr lang="en-US" dirty="0" smtClean="0"/>
              <a:t>Tell </a:t>
            </a:r>
            <a:r>
              <a:rPr lang="en-US" dirty="0"/>
              <a:t>your amigos,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tell </a:t>
            </a:r>
            <a:r>
              <a:rPr lang="en-US" dirty="0"/>
              <a:t>all your friends.</a:t>
            </a:r>
          </a:p>
          <a:p>
            <a:r>
              <a:rPr lang="en-US" dirty="0" err="1"/>
              <a:t>Ev’ryone’s</a:t>
            </a:r>
            <a:r>
              <a:rPr lang="en-US" dirty="0"/>
              <a:t> welcome here!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722" y="1910252"/>
            <a:ext cx="1865973" cy="420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893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 descr="Pirate_1 RG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23" y="2443493"/>
            <a:ext cx="1643139" cy="3606085"/>
          </a:xfrm>
          <a:prstGeom prst="rect">
            <a:avLst/>
          </a:prstGeom>
        </p:spPr>
      </p:pic>
      <p:pic>
        <p:nvPicPr>
          <p:cNvPr id="6" name="Picture 5" descr="POP_3 RG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915" y="2405575"/>
            <a:ext cx="2475734" cy="3644003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430403" y="874393"/>
            <a:ext cx="4651601" cy="4736861"/>
          </a:xfrm>
        </p:spPr>
        <p:txBody>
          <a:bodyPr/>
          <a:lstStyle/>
          <a:p>
            <a:r>
              <a:rPr lang="en-US" dirty="0" err="1" smtClean="0"/>
              <a:t>Juntos</a:t>
            </a:r>
            <a:r>
              <a:rPr lang="en-US" dirty="0"/>
              <a:t>, together;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come </a:t>
            </a:r>
            <a:r>
              <a:rPr lang="en-US" dirty="0"/>
              <a:t>one and all.</a:t>
            </a:r>
          </a:p>
          <a:p>
            <a:r>
              <a:rPr lang="en-US" dirty="0" err="1"/>
              <a:t>Ev’ryone</a:t>
            </a:r>
            <a:r>
              <a:rPr lang="en-US" dirty="0"/>
              <a:t> shares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cheer!</a:t>
            </a:r>
          </a:p>
        </p:txBody>
      </p:sp>
    </p:spTree>
    <p:extLst>
      <p:ext uri="{BB962C8B-B14F-4D97-AF65-F5344CB8AC3E}">
        <p14:creationId xmlns:p14="http://schemas.microsoft.com/office/powerpoint/2010/main" val="3245393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6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011714" y="831850"/>
            <a:ext cx="5008085" cy="5345113"/>
          </a:xfrm>
        </p:spPr>
        <p:txBody>
          <a:bodyPr/>
          <a:lstStyle/>
          <a:p>
            <a:r>
              <a:rPr lang="en-US" dirty="0" smtClean="0"/>
              <a:t>Join </a:t>
            </a:r>
            <a:r>
              <a:rPr lang="en-US" dirty="0"/>
              <a:t>the fiesta!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Jolly </a:t>
            </a:r>
            <a:r>
              <a:rPr lang="en-US" dirty="0"/>
              <a:t>fiesta!</a:t>
            </a:r>
          </a:p>
          <a:p>
            <a:r>
              <a:rPr lang="en-US" dirty="0"/>
              <a:t>Join the fiesta!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Oh</a:t>
            </a:r>
            <a:r>
              <a:rPr lang="en-US" dirty="0" smtClean="0"/>
              <a:t>!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118" y="164021"/>
            <a:ext cx="3262224" cy="5948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161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7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463511" y="867218"/>
            <a:ext cx="4223289" cy="5345113"/>
          </a:xfrm>
        </p:spPr>
        <p:txBody>
          <a:bodyPr/>
          <a:lstStyle/>
          <a:p>
            <a:r>
              <a:rPr lang="en-US" dirty="0" smtClean="0"/>
              <a:t>Join </a:t>
            </a:r>
            <a:r>
              <a:rPr lang="en-US" dirty="0"/>
              <a:t>the fiesta!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Jolly </a:t>
            </a:r>
            <a:r>
              <a:rPr lang="en-US" dirty="0"/>
              <a:t>fiesta</a:t>
            </a:r>
            <a:r>
              <a:rPr lang="en-US" dirty="0" smtClean="0"/>
              <a:t>!</a:t>
            </a:r>
            <a:br>
              <a:rPr lang="en-US" dirty="0" smtClean="0"/>
            </a:br>
            <a:r>
              <a:rPr lang="en-US" dirty="0" smtClean="0"/>
              <a:t>Join </a:t>
            </a:r>
            <a:r>
              <a:rPr lang="en-US" dirty="0"/>
              <a:t>the fiesta!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Oh</a:t>
            </a:r>
            <a:r>
              <a:rPr lang="en-US" dirty="0"/>
              <a:t>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62" y="306134"/>
            <a:ext cx="3200662" cy="5836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273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8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94892" y="799971"/>
            <a:ext cx="5562600" cy="5345113"/>
          </a:xfrm>
        </p:spPr>
        <p:txBody>
          <a:bodyPr/>
          <a:lstStyle/>
          <a:p>
            <a:r>
              <a:rPr lang="en-US" dirty="0" smtClean="0"/>
              <a:t>It’s </a:t>
            </a:r>
            <a:r>
              <a:rPr lang="en-US" dirty="0"/>
              <a:t>time to sing,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it’s </a:t>
            </a:r>
            <a:r>
              <a:rPr lang="en-US" dirty="0"/>
              <a:t>time to </a:t>
            </a:r>
            <a:r>
              <a:rPr lang="en-US" dirty="0" smtClean="0"/>
              <a:t>play.</a:t>
            </a:r>
            <a:br>
              <a:rPr lang="en-US" dirty="0" smtClean="0"/>
            </a:br>
            <a:r>
              <a:rPr lang="en-US" dirty="0" smtClean="0"/>
              <a:t>It’s </a:t>
            </a:r>
            <a:r>
              <a:rPr lang="en-US" dirty="0"/>
              <a:t>time to have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dirty="0"/>
              <a:t>holiday!</a:t>
            </a:r>
          </a:p>
        </p:txBody>
      </p:sp>
      <p:pic>
        <p:nvPicPr>
          <p:cNvPr id="6" name="Picture 5" descr="789Pinata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603" y="3373616"/>
            <a:ext cx="4042182" cy="2690110"/>
          </a:xfrm>
          <a:prstGeom prst="rect">
            <a:avLst/>
          </a:prstGeom>
        </p:spPr>
      </p:pic>
      <p:pic>
        <p:nvPicPr>
          <p:cNvPr id="7" name="Picture 6" descr="34Pinata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414" y="371153"/>
            <a:ext cx="3369430" cy="318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559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9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124200" y="852867"/>
            <a:ext cx="5562600" cy="5345113"/>
          </a:xfrm>
        </p:spPr>
        <p:txBody>
          <a:bodyPr/>
          <a:lstStyle/>
          <a:p>
            <a:r>
              <a:rPr lang="en-US" dirty="0" smtClean="0"/>
              <a:t>It’s </a:t>
            </a:r>
            <a:r>
              <a:rPr lang="en-US" dirty="0"/>
              <a:t>time to laugh,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have some </a:t>
            </a:r>
            <a:r>
              <a:rPr lang="en-US" dirty="0" smtClean="0"/>
              <a:t>fun.</a:t>
            </a:r>
            <a:br>
              <a:rPr lang="en-US" dirty="0" smtClean="0"/>
            </a:br>
            <a:r>
              <a:rPr lang="en-US" dirty="0" smtClean="0"/>
              <a:t>Our </a:t>
            </a:r>
            <a:r>
              <a:rPr lang="en-US" dirty="0"/>
              <a:t>holiday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has just </a:t>
            </a:r>
            <a:r>
              <a:rPr lang="en-US" dirty="0"/>
              <a:t>begun!</a:t>
            </a:r>
          </a:p>
        </p:txBody>
      </p:sp>
      <p:pic>
        <p:nvPicPr>
          <p:cNvPr id="6" name="Picture 5" descr="POP_2 RG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45" y="1558770"/>
            <a:ext cx="2109533" cy="425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643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75</Words>
  <Application>Microsoft Macintosh PowerPoint</Application>
  <PresentationFormat>On-screen Show (4:3)</PresentationFormat>
  <Paragraphs>36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cp:keywords/>
  <dc:description/>
  <cp:lastModifiedBy>Jim Ziegler</cp:lastModifiedBy>
  <cp:revision>35</cp:revision>
  <cp:lastPrinted>2013-09-05T15:12:05Z</cp:lastPrinted>
  <dcterms:created xsi:type="dcterms:W3CDTF">2012-10-27T21:37:35Z</dcterms:created>
  <dcterms:modified xsi:type="dcterms:W3CDTF">2013-10-03T15:35:17Z</dcterms:modified>
  <cp:category/>
</cp:coreProperties>
</file>