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B072F-24B3-924E-9B63-7B4C442ECEF4}" type="datetime1">
              <a:rPr lang="en-US" smtClean="0"/>
              <a:t>10/3/13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768608" y="1044222"/>
            <a:ext cx="4918192" cy="5132741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12Pinatas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6" r="4550"/>
          <a:stretch/>
        </p:blipFill>
        <p:spPr>
          <a:xfrm>
            <a:off x="182880" y="100825"/>
            <a:ext cx="3401568" cy="315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34Pinata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370" y="0"/>
            <a:ext cx="3720630" cy="351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56Pinata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7" y="3258764"/>
            <a:ext cx="3734741" cy="2773914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997200" y="521406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115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789Pinata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519" y="3062396"/>
            <a:ext cx="4614874" cy="3071242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384800" cy="5301787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11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384800" cy="5301787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 descr="WhatShouldWeDo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63414"/>
            <a:ext cx="3124200" cy="609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927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02000" y="845256"/>
            <a:ext cx="5384800" cy="5301787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8" name="Picture 7" descr="WhatShouldWeDo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8" y="88276"/>
            <a:ext cx="3124200" cy="609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927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10/3/13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456" y="6356349"/>
            <a:ext cx="3279429" cy="32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WhatDoTit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31" y="2278174"/>
            <a:ext cx="8111687" cy="110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64000" y="1044222"/>
            <a:ext cx="5405120" cy="5132741"/>
          </a:xfrm>
        </p:spPr>
        <p:txBody>
          <a:bodyPr/>
          <a:lstStyle/>
          <a:p>
            <a:r>
              <a:rPr lang="en-US" sz="2000" i="1" dirty="0" smtClean="0"/>
              <a:t>spoken</a:t>
            </a:r>
            <a:r>
              <a:rPr lang="en-US" sz="2000" i="1" dirty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Uno </a:t>
            </a:r>
            <a:r>
              <a:rPr lang="en-US" dirty="0"/>
              <a:t>dos </a:t>
            </a:r>
            <a:r>
              <a:rPr lang="en-US" dirty="0" err="1" smtClean="0"/>
              <a:t>tres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This </a:t>
            </a:r>
            <a:r>
              <a:rPr lang="en-US" dirty="0"/>
              <a:t>is too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much </a:t>
            </a:r>
            <a:r>
              <a:rPr lang="en-US" dirty="0"/>
              <a:t>stress.</a:t>
            </a:r>
          </a:p>
        </p:txBody>
      </p:sp>
    </p:spTree>
    <p:extLst>
      <p:ext uri="{BB962C8B-B14F-4D97-AF65-F5344CB8AC3E}">
        <p14:creationId xmlns:p14="http://schemas.microsoft.com/office/powerpoint/2010/main" val="1724219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828800"/>
            <a:ext cx="5562600" cy="4348163"/>
          </a:xfrm>
        </p:spPr>
        <p:txBody>
          <a:bodyPr/>
          <a:lstStyle/>
          <a:p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/>
              <a:t>cinco</a:t>
            </a:r>
            <a:r>
              <a:rPr lang="en-US" dirty="0"/>
              <a:t> </a:t>
            </a:r>
            <a:r>
              <a:rPr lang="en-US" dirty="0" err="1" smtClean="0"/>
              <a:t>seis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Maybe </a:t>
            </a:r>
            <a:r>
              <a:rPr lang="en-US" dirty="0"/>
              <a:t>they’re misplaced?</a:t>
            </a:r>
          </a:p>
        </p:txBody>
      </p:sp>
    </p:spTree>
    <p:extLst>
      <p:ext uri="{BB962C8B-B14F-4D97-AF65-F5344CB8AC3E}">
        <p14:creationId xmlns:p14="http://schemas.microsoft.com/office/powerpoint/2010/main" val="1548619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596640" y="1168400"/>
            <a:ext cx="4963160" cy="4698119"/>
          </a:xfrm>
        </p:spPr>
        <p:txBody>
          <a:bodyPr/>
          <a:lstStyle/>
          <a:p>
            <a:r>
              <a:rPr lang="en-US" dirty="0" err="1" smtClean="0"/>
              <a:t>Siete</a:t>
            </a:r>
            <a:r>
              <a:rPr lang="en-US" dirty="0" smtClean="0"/>
              <a:t> </a:t>
            </a:r>
            <a:r>
              <a:rPr lang="en-US" dirty="0" err="1"/>
              <a:t>ocho</a:t>
            </a:r>
            <a:r>
              <a:rPr lang="en-US" dirty="0"/>
              <a:t> </a:t>
            </a:r>
            <a:r>
              <a:rPr lang="en-US" dirty="0" err="1"/>
              <a:t>nueve</a:t>
            </a:r>
            <a:r>
              <a:rPr lang="en-US" dirty="0"/>
              <a:t>.</a:t>
            </a:r>
          </a:p>
          <a:p>
            <a:r>
              <a:rPr lang="en-US" dirty="0"/>
              <a:t>Things are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getting </a:t>
            </a:r>
            <a:r>
              <a:rPr lang="en-US" dirty="0"/>
              <a:t>crazy.</a:t>
            </a:r>
          </a:p>
        </p:txBody>
      </p:sp>
    </p:spTree>
    <p:extLst>
      <p:ext uri="{BB962C8B-B14F-4D97-AF65-F5344CB8AC3E}">
        <p14:creationId xmlns:p14="http://schemas.microsoft.com/office/powerpoint/2010/main" val="70202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259840" y="873537"/>
            <a:ext cx="5384800" cy="5046740"/>
          </a:xfrm>
        </p:spPr>
        <p:txBody>
          <a:bodyPr/>
          <a:lstStyle/>
          <a:p>
            <a:r>
              <a:rPr lang="en-US" dirty="0" smtClean="0"/>
              <a:t>Not </a:t>
            </a:r>
            <a:r>
              <a:rPr lang="en-US" dirty="0"/>
              <a:t>even </a:t>
            </a:r>
            <a:r>
              <a:rPr lang="en-US" dirty="0" err="1"/>
              <a:t>diez</a:t>
            </a:r>
            <a:r>
              <a:rPr lang="en-US" dirty="0"/>
              <a:t>?</a:t>
            </a:r>
          </a:p>
          <a:p>
            <a:r>
              <a:rPr lang="en-US" sz="2000" i="1" dirty="0"/>
              <a:t>sing: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This </a:t>
            </a:r>
            <a:r>
              <a:rPr lang="en-US" dirty="0"/>
              <a:t>is just a mess!</a:t>
            </a:r>
          </a:p>
        </p:txBody>
      </p:sp>
    </p:spTree>
    <p:extLst>
      <p:ext uri="{BB962C8B-B14F-4D97-AF65-F5344CB8AC3E}">
        <p14:creationId xmlns:p14="http://schemas.microsoft.com/office/powerpoint/2010/main" val="1161051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229360"/>
            <a:ext cx="5384800" cy="4904277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should we do? What should we </a:t>
            </a:r>
            <a:r>
              <a:rPr lang="en-US" dirty="0" err="1" smtClean="0"/>
              <a:t>do?We</a:t>
            </a:r>
            <a:r>
              <a:rPr lang="en-US" dirty="0" smtClean="0"/>
              <a:t> </a:t>
            </a:r>
            <a:r>
              <a:rPr lang="en-US" dirty="0"/>
              <a:t>don’t have a clue.</a:t>
            </a:r>
          </a:p>
        </p:txBody>
      </p:sp>
    </p:spTree>
    <p:extLst>
      <p:ext uri="{BB962C8B-B14F-4D97-AF65-F5344CB8AC3E}">
        <p14:creationId xmlns:p14="http://schemas.microsoft.com/office/powerpoint/2010/main" val="3475552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should we do? What should we </a:t>
            </a:r>
            <a:r>
              <a:rPr lang="en-US" dirty="0" err="1"/>
              <a:t>do</a:t>
            </a:r>
            <a:r>
              <a:rPr lang="en-US" dirty="0" err="1" smtClean="0"/>
              <a:t>?We</a:t>
            </a:r>
            <a:r>
              <a:rPr lang="en-US" dirty="0" smtClean="0"/>
              <a:t> </a:t>
            </a:r>
            <a:r>
              <a:rPr lang="en-US" dirty="0"/>
              <a:t>don’t have </a:t>
            </a:r>
            <a:r>
              <a:rPr lang="en-US" dirty="0" smtClean="0"/>
              <a:t>a clue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5400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529840" y="1976951"/>
            <a:ext cx="3312160" cy="4156686"/>
          </a:xfrm>
        </p:spPr>
        <p:txBody>
          <a:bodyPr/>
          <a:lstStyle/>
          <a:p>
            <a:r>
              <a:rPr lang="en-US" sz="2000" i="1" dirty="0" smtClean="0"/>
              <a:t>spoken</a:t>
            </a:r>
            <a:r>
              <a:rPr lang="en-US" sz="2000" i="1" dirty="0"/>
              <a:t>:</a:t>
            </a:r>
          </a:p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8330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768608" y="1044222"/>
            <a:ext cx="5253472" cy="5132741"/>
          </a:xfrm>
        </p:spPr>
        <p:txBody>
          <a:bodyPr/>
          <a:lstStyle/>
          <a:p>
            <a:r>
              <a:rPr lang="en-US" dirty="0" smtClean="0"/>
              <a:t>One </a:t>
            </a:r>
            <a:r>
              <a:rPr lang="en-US" dirty="0"/>
              <a:t>piñata, two. What are we to do?</a:t>
            </a:r>
          </a:p>
          <a:p>
            <a:r>
              <a:rPr lang="en-US" dirty="0"/>
              <a:t>Three piñatas, four. We need many more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10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402080"/>
            <a:ext cx="5562600" cy="4774883"/>
          </a:xfrm>
        </p:spPr>
        <p:txBody>
          <a:bodyPr/>
          <a:lstStyle/>
          <a:p>
            <a:r>
              <a:rPr lang="en-US" dirty="0" smtClean="0"/>
              <a:t>Five </a:t>
            </a:r>
            <a:r>
              <a:rPr lang="en-US" dirty="0"/>
              <a:t>piñatas, six.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</a:t>
            </a:r>
            <a:r>
              <a:rPr lang="en-US" dirty="0"/>
              <a:t>are in a fix.</a:t>
            </a:r>
          </a:p>
          <a:p>
            <a:r>
              <a:rPr lang="en-US" dirty="0"/>
              <a:t>Seven piñatas, eight. It might be too late!</a:t>
            </a:r>
          </a:p>
        </p:txBody>
      </p:sp>
    </p:spTree>
    <p:extLst>
      <p:ext uri="{BB962C8B-B14F-4D97-AF65-F5344CB8AC3E}">
        <p14:creationId xmlns:p14="http://schemas.microsoft.com/office/powerpoint/2010/main" val="30936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493520"/>
            <a:ext cx="5384800" cy="4640117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should we do? What should we </a:t>
            </a:r>
            <a:r>
              <a:rPr lang="en-US" dirty="0" err="1"/>
              <a:t>do</a:t>
            </a:r>
            <a:r>
              <a:rPr lang="en-US" dirty="0" err="1" smtClean="0"/>
              <a:t>?We</a:t>
            </a:r>
            <a:r>
              <a:rPr lang="en-US" dirty="0" smtClean="0"/>
              <a:t> </a:t>
            </a:r>
            <a:r>
              <a:rPr lang="en-US" dirty="0"/>
              <a:t>don’t have a clue.</a:t>
            </a:r>
          </a:p>
        </p:txBody>
      </p:sp>
    </p:spTree>
    <p:extLst>
      <p:ext uri="{BB962C8B-B14F-4D97-AF65-F5344CB8AC3E}">
        <p14:creationId xmlns:p14="http://schemas.microsoft.com/office/powerpoint/2010/main" val="1084413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302000" y="1442720"/>
            <a:ext cx="5384800" cy="4704323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should we do? What should we </a:t>
            </a:r>
            <a:r>
              <a:rPr lang="en-US" dirty="0" err="1"/>
              <a:t>do</a:t>
            </a:r>
            <a:r>
              <a:rPr lang="en-US" dirty="0" err="1" smtClean="0"/>
              <a:t>?We</a:t>
            </a:r>
            <a:r>
              <a:rPr lang="en-US" dirty="0" smtClean="0"/>
              <a:t> </a:t>
            </a:r>
            <a:r>
              <a:rPr lang="en-US" dirty="0"/>
              <a:t>don’t have a clue.</a:t>
            </a:r>
          </a:p>
        </p:txBody>
      </p:sp>
    </p:spTree>
    <p:extLst>
      <p:ext uri="{BB962C8B-B14F-4D97-AF65-F5344CB8AC3E}">
        <p14:creationId xmlns:p14="http://schemas.microsoft.com/office/powerpoint/2010/main" val="2092342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One </a:t>
            </a:r>
            <a:r>
              <a:rPr lang="en-US" dirty="0"/>
              <a:t>piñata, two.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</a:t>
            </a:r>
            <a:r>
              <a:rPr lang="en-US" dirty="0"/>
              <a:t>are we to </a:t>
            </a:r>
            <a:r>
              <a:rPr lang="en-US" dirty="0" err="1"/>
              <a:t>do</a:t>
            </a:r>
            <a:r>
              <a:rPr lang="en-US" dirty="0" err="1" smtClean="0"/>
              <a:t>?Three</a:t>
            </a:r>
            <a:r>
              <a:rPr lang="en-US" dirty="0" smtClean="0"/>
              <a:t> </a:t>
            </a:r>
            <a:r>
              <a:rPr lang="en-US" dirty="0"/>
              <a:t>piñatas, four.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</a:t>
            </a:r>
            <a:r>
              <a:rPr lang="en-US" dirty="0"/>
              <a:t>need many more.</a:t>
            </a:r>
          </a:p>
        </p:txBody>
      </p:sp>
    </p:spTree>
    <p:extLst>
      <p:ext uri="{BB962C8B-B14F-4D97-AF65-F5344CB8AC3E}">
        <p14:creationId xmlns:p14="http://schemas.microsoft.com/office/powerpoint/2010/main" val="4246392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396240"/>
            <a:ext cx="5384800" cy="5737397"/>
          </a:xfrm>
        </p:spPr>
        <p:txBody>
          <a:bodyPr/>
          <a:lstStyle/>
          <a:p>
            <a:r>
              <a:rPr lang="en-US" dirty="0" smtClean="0"/>
              <a:t>Five </a:t>
            </a:r>
            <a:r>
              <a:rPr lang="en-US" dirty="0"/>
              <a:t>piñatas, six. </a:t>
            </a:r>
            <a:br>
              <a:rPr lang="en-US" dirty="0"/>
            </a:br>
            <a:r>
              <a:rPr lang="en-US" dirty="0" smtClean="0"/>
              <a:t>We </a:t>
            </a:r>
            <a:r>
              <a:rPr lang="en-US" dirty="0"/>
              <a:t>are in a </a:t>
            </a:r>
            <a:r>
              <a:rPr lang="en-US" dirty="0" smtClean="0"/>
              <a:t>fix.</a:t>
            </a:r>
            <a:br>
              <a:rPr lang="en-US" dirty="0" smtClean="0"/>
            </a:br>
            <a:r>
              <a:rPr lang="en-US" dirty="0" smtClean="0"/>
              <a:t>Seven </a:t>
            </a:r>
            <a:r>
              <a:rPr lang="en-US" dirty="0"/>
              <a:t>piñatas, eight. It might be too late!</a:t>
            </a:r>
          </a:p>
        </p:txBody>
      </p:sp>
    </p:spTree>
    <p:extLst>
      <p:ext uri="{BB962C8B-B14F-4D97-AF65-F5344CB8AC3E}">
        <p14:creationId xmlns:p14="http://schemas.microsoft.com/office/powerpoint/2010/main" val="2799994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351280"/>
            <a:ext cx="5384800" cy="4782357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should we do? What should we </a:t>
            </a:r>
            <a:r>
              <a:rPr lang="en-US" dirty="0" err="1"/>
              <a:t>do</a:t>
            </a:r>
            <a:r>
              <a:rPr lang="en-US" dirty="0" err="1" smtClean="0"/>
              <a:t>?We</a:t>
            </a:r>
            <a:r>
              <a:rPr lang="en-US" dirty="0" smtClean="0"/>
              <a:t> </a:t>
            </a:r>
            <a:r>
              <a:rPr lang="en-US" dirty="0"/>
              <a:t>don’t have a clue.</a:t>
            </a:r>
          </a:p>
        </p:txBody>
      </p:sp>
    </p:spTree>
    <p:extLst>
      <p:ext uri="{BB962C8B-B14F-4D97-AF65-F5344CB8AC3E}">
        <p14:creationId xmlns:p14="http://schemas.microsoft.com/office/powerpoint/2010/main" val="2255721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302000" y="1280160"/>
            <a:ext cx="5384800" cy="4866883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should we do? What should we </a:t>
            </a:r>
            <a:r>
              <a:rPr lang="en-US" dirty="0" err="1"/>
              <a:t>do</a:t>
            </a:r>
            <a:r>
              <a:rPr lang="en-US" dirty="0" err="1" smtClean="0"/>
              <a:t>?We</a:t>
            </a:r>
            <a:r>
              <a:rPr lang="en-US" dirty="0" smtClean="0"/>
              <a:t> </a:t>
            </a:r>
            <a:r>
              <a:rPr lang="en-US" dirty="0"/>
              <a:t>don’t have a clue.</a:t>
            </a:r>
          </a:p>
        </p:txBody>
      </p:sp>
    </p:spTree>
    <p:extLst>
      <p:ext uri="{BB962C8B-B14F-4D97-AF65-F5344CB8AC3E}">
        <p14:creationId xmlns:p14="http://schemas.microsoft.com/office/powerpoint/2010/main" val="2941080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171</Words>
  <Application>Microsoft Macintosh PowerPoint</Application>
  <PresentationFormat>On-screen Show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Jim Ziegler</cp:lastModifiedBy>
  <cp:revision>31</cp:revision>
  <cp:lastPrinted>2013-09-04T18:16:19Z</cp:lastPrinted>
  <dcterms:created xsi:type="dcterms:W3CDTF">2012-10-27T21:37:35Z</dcterms:created>
  <dcterms:modified xsi:type="dcterms:W3CDTF">2013-10-03T15:21:47Z</dcterms:modified>
  <cp:category/>
</cp:coreProperties>
</file>