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912" y="6356350"/>
            <a:ext cx="3565922" cy="3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ForgivenessTitl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35" y="2515628"/>
            <a:ext cx="8198965" cy="85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548640"/>
            <a:ext cx="5562600" cy="5628323"/>
          </a:xfrm>
        </p:spPr>
        <p:txBody>
          <a:bodyPr/>
          <a:lstStyle/>
          <a:p>
            <a:r>
              <a:rPr lang="en-US" sz="2000" i="1" dirty="0" smtClean="0"/>
              <a:t>solo </a:t>
            </a:r>
            <a:r>
              <a:rPr lang="en-US" sz="2000" i="1" dirty="0"/>
              <a:t>(optional):</a:t>
            </a:r>
          </a:p>
          <a:p>
            <a:r>
              <a:rPr lang="en-US" dirty="0"/>
              <a:t>Sometimes it’s hard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admit a </a:t>
            </a:r>
            <a:r>
              <a:rPr lang="en-US" dirty="0" smtClean="0"/>
              <a:t>mistake.</a:t>
            </a:r>
            <a:br>
              <a:rPr lang="en-US" dirty="0" smtClean="0"/>
            </a:br>
            <a:r>
              <a:rPr lang="en-US" dirty="0" smtClean="0"/>
              <a:t>Knowing </a:t>
            </a:r>
            <a:r>
              <a:rPr lang="en-US" dirty="0"/>
              <a:t>you’re wrong can make your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heart </a:t>
            </a:r>
            <a:r>
              <a:rPr lang="en-US" dirty="0"/>
              <a:t>ache.</a:t>
            </a:r>
          </a:p>
        </p:txBody>
      </p:sp>
      <p:pic>
        <p:nvPicPr>
          <p:cNvPr id="5" name="Picture 4" descr="ForgivenessTreasure 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180" y="1411301"/>
            <a:ext cx="2406605" cy="476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8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ForgivenessTreasure 1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1193800"/>
            <a:ext cx="2406605" cy="476566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94145" y="562782"/>
            <a:ext cx="7107255" cy="5614181"/>
          </a:xfrm>
        </p:spPr>
        <p:txBody>
          <a:bodyPr/>
          <a:lstStyle/>
          <a:p>
            <a:r>
              <a:rPr lang="en-US" sz="2000" i="1" dirty="0" smtClean="0"/>
              <a:t>all</a:t>
            </a:r>
            <a:r>
              <a:rPr lang="en-US" sz="2000" i="1" dirty="0"/>
              <a:t>:</a:t>
            </a:r>
          </a:p>
          <a:p>
            <a:r>
              <a:rPr lang="en-US" dirty="0"/>
              <a:t>So we’ll swallow </a:t>
            </a:r>
            <a:r>
              <a:rPr lang="en-US" dirty="0" smtClean="0"/>
              <a:t>our </a:t>
            </a:r>
            <a:r>
              <a:rPr lang="en-US" dirty="0"/>
              <a:t>pride, dry the tears </a:t>
            </a:r>
            <a:r>
              <a:rPr lang="en-US" dirty="0" smtClean="0"/>
              <a:t>from </a:t>
            </a:r>
            <a:br>
              <a:rPr lang="en-US" dirty="0" smtClean="0"/>
            </a:br>
            <a:r>
              <a:rPr lang="en-US" dirty="0" smtClean="0"/>
              <a:t>our </a:t>
            </a:r>
            <a:r>
              <a:rPr lang="en-US" dirty="0"/>
              <a:t>cheeks.</a:t>
            </a:r>
          </a:p>
          <a:p>
            <a:r>
              <a:rPr lang="en-US" dirty="0"/>
              <a:t>Forgiveness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treasure </a:t>
            </a:r>
            <a:r>
              <a:rPr lang="en-US" dirty="0"/>
              <a:t>we seek.</a:t>
            </a:r>
          </a:p>
        </p:txBody>
      </p:sp>
    </p:spTree>
    <p:extLst>
      <p:ext uri="{BB962C8B-B14F-4D97-AF65-F5344CB8AC3E}">
        <p14:creationId xmlns:p14="http://schemas.microsoft.com/office/powerpoint/2010/main" val="3603917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303520" cy="5345113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truly hope </a:t>
            </a:r>
            <a:r>
              <a:rPr lang="en-US" dirty="0" smtClean="0"/>
              <a:t>you’ll </a:t>
            </a:r>
            <a:r>
              <a:rPr lang="en-US" dirty="0"/>
              <a:t>forgive us, and yet,</a:t>
            </a:r>
          </a:p>
          <a:p>
            <a:r>
              <a:rPr lang="en-US" dirty="0"/>
              <a:t>we know it’s hard to forgive and forget.</a:t>
            </a:r>
          </a:p>
        </p:txBody>
      </p:sp>
      <p:pic>
        <p:nvPicPr>
          <p:cNvPr id="5" name="Picture 4" descr="ForgivenessTreasure 2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540" y="1163320"/>
            <a:ext cx="2406605" cy="476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5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ForgivenessTreasure 4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820" y="1173480"/>
            <a:ext cx="2406605" cy="476566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199" y="831850"/>
            <a:ext cx="7021385" cy="5345113"/>
          </a:xfrm>
        </p:spPr>
        <p:txBody>
          <a:bodyPr/>
          <a:lstStyle/>
          <a:p>
            <a:r>
              <a:rPr lang="en-US" dirty="0" smtClean="0"/>
              <a:t>So </a:t>
            </a:r>
            <a:r>
              <a:rPr lang="en-US" dirty="0"/>
              <a:t>we’ll swallow </a:t>
            </a:r>
            <a:r>
              <a:rPr lang="en-US" dirty="0" smtClean="0"/>
              <a:t>our </a:t>
            </a:r>
            <a:r>
              <a:rPr lang="en-US" dirty="0"/>
              <a:t>pride, dry the tears from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our </a:t>
            </a:r>
            <a:r>
              <a:rPr lang="en-US" dirty="0"/>
              <a:t>cheeks.</a:t>
            </a:r>
          </a:p>
          <a:p>
            <a:r>
              <a:rPr lang="en-US" dirty="0"/>
              <a:t>Forgiveness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treasure we seek.</a:t>
            </a:r>
          </a:p>
        </p:txBody>
      </p:sp>
    </p:spTree>
    <p:extLst>
      <p:ext uri="{BB962C8B-B14F-4D97-AF65-F5344CB8AC3E}">
        <p14:creationId xmlns:p14="http://schemas.microsoft.com/office/powerpoint/2010/main" val="3141385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Oh</a:t>
            </a:r>
            <a:r>
              <a:rPr lang="en-US" dirty="0"/>
              <a:t>, we promise that we’ll never do it again.</a:t>
            </a:r>
          </a:p>
          <a:p>
            <a:r>
              <a:rPr lang="en-US" dirty="0"/>
              <a:t>But for now we are hoping that we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 be </a:t>
            </a:r>
            <a:r>
              <a:rPr lang="en-US" dirty="0"/>
              <a:t>friends.</a:t>
            </a:r>
          </a:p>
        </p:txBody>
      </p:sp>
      <p:pic>
        <p:nvPicPr>
          <p:cNvPr id="5" name="Picture 4" descr="ForgivenessTreasure 6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195" y="1244600"/>
            <a:ext cx="2406605" cy="476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20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truly hope you’ll forgive us, and yet,</a:t>
            </a:r>
          </a:p>
          <a:p>
            <a:r>
              <a:rPr lang="en-US" dirty="0"/>
              <a:t>we know it’s hard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forgive and forget.</a:t>
            </a:r>
          </a:p>
        </p:txBody>
      </p:sp>
      <p:pic>
        <p:nvPicPr>
          <p:cNvPr id="5" name="Picture 4" descr="ForgivenessTreasure 7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820" y="1132840"/>
            <a:ext cx="2406605" cy="476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20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 descr="ForgivenessTreasure 8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0195" y="1244600"/>
            <a:ext cx="2406605" cy="476566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199" y="831850"/>
            <a:ext cx="6939693" cy="5345113"/>
          </a:xfrm>
        </p:spPr>
        <p:txBody>
          <a:bodyPr/>
          <a:lstStyle/>
          <a:p>
            <a:r>
              <a:rPr lang="en-US" dirty="0" smtClean="0"/>
              <a:t>So </a:t>
            </a:r>
            <a:r>
              <a:rPr lang="en-US" dirty="0"/>
              <a:t>we’ll swallow </a:t>
            </a:r>
            <a:r>
              <a:rPr lang="en-US" dirty="0" smtClean="0"/>
              <a:t>our </a:t>
            </a:r>
            <a:r>
              <a:rPr lang="en-US" dirty="0"/>
              <a:t>pride, </a:t>
            </a:r>
            <a:r>
              <a:rPr lang="en-US" dirty="0" smtClean="0"/>
              <a:t>dry </a:t>
            </a:r>
            <a:r>
              <a:rPr lang="en-US" dirty="0"/>
              <a:t>the tears from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our </a:t>
            </a:r>
            <a:r>
              <a:rPr lang="en-US" dirty="0"/>
              <a:t>cheeks.</a:t>
            </a:r>
          </a:p>
          <a:p>
            <a:r>
              <a:rPr lang="en-US" dirty="0"/>
              <a:t>Forgiveness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treasure we seek.</a:t>
            </a:r>
          </a:p>
        </p:txBody>
      </p:sp>
    </p:spTree>
    <p:extLst>
      <p:ext uri="{BB962C8B-B14F-4D97-AF65-F5344CB8AC3E}">
        <p14:creationId xmlns:p14="http://schemas.microsoft.com/office/powerpoint/2010/main" val="2425264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054184"/>
            <a:ext cx="5562600" cy="5122779"/>
          </a:xfrm>
        </p:spPr>
        <p:txBody>
          <a:bodyPr/>
          <a:lstStyle/>
          <a:p>
            <a:r>
              <a:rPr lang="en-US" sz="2000" i="1" dirty="0" smtClean="0"/>
              <a:t>solo </a:t>
            </a:r>
            <a:r>
              <a:rPr lang="en-US" sz="2000" i="1" dirty="0"/>
              <a:t>(opt.):</a:t>
            </a:r>
          </a:p>
          <a:p>
            <a:r>
              <a:rPr lang="en-US" dirty="0"/>
              <a:t>Forgiveness is the treasure we seek.</a:t>
            </a:r>
          </a:p>
        </p:txBody>
      </p:sp>
      <p:pic>
        <p:nvPicPr>
          <p:cNvPr id="5" name="Picture 4" descr="ForgivenessTreasure 10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680" y="1054184"/>
            <a:ext cx="2586945" cy="512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114</Words>
  <Application>Microsoft Macintosh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Jim Ziegler</cp:lastModifiedBy>
  <cp:revision>23</cp:revision>
  <cp:lastPrinted>2013-09-04T16:56:50Z</cp:lastPrinted>
  <dcterms:created xsi:type="dcterms:W3CDTF">2012-10-27T21:37:35Z</dcterms:created>
  <dcterms:modified xsi:type="dcterms:W3CDTF">2013-10-03T15:28:10Z</dcterms:modified>
  <cp:category/>
</cp:coreProperties>
</file>