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t>10/3/13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t>10/3/13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51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09F63-4613-B246-B8C5-6C6B9795EA79}" type="datetime1">
              <a:rPr lang="en-US" smtClean="0"/>
              <a:t>10/3/13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PalmTree_Pinata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622566"/>
            <a:ext cx="2754063" cy="448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24200" y="682431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POP_1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79877"/>
            <a:ext cx="2147138" cy="364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03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POP_2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124" y="2187512"/>
            <a:ext cx="1975676" cy="398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0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24200" y="831850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POP_3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99063"/>
            <a:ext cx="2565049" cy="377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03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C6594-2329-0240-BED4-129785268EFA}" type="datetime1">
              <a:rPr lang="en-US" smtClean="0"/>
              <a:t>10/3/13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831850"/>
            <a:ext cx="5562600" cy="5345113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POP_4 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047" y="2258156"/>
            <a:ext cx="1426426" cy="391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0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C609F63-4613-B246-B8C5-6C6B9795EA79}" type="datetime1">
              <a:rPr lang="en-US" smtClean="0"/>
              <a:t>10/3/13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Hola copyright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0" y="6356350"/>
            <a:ext cx="3279429" cy="24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6846263-F929-174E-BE4E-7207D5F10679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43849" y="606071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HolaTit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43" y="2172461"/>
            <a:ext cx="8143945" cy="124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24200" y="1362682"/>
            <a:ext cx="5562600" cy="4664862"/>
          </a:xfrm>
        </p:spPr>
        <p:txBody>
          <a:bodyPr/>
          <a:lstStyle/>
          <a:p>
            <a:r>
              <a:rPr lang="en-US" dirty="0" smtClean="0"/>
              <a:t>¡</a:t>
            </a:r>
            <a:r>
              <a:rPr lang="en-US" dirty="0" err="1"/>
              <a:t>Hola</a:t>
            </a:r>
            <a:r>
              <a:rPr lang="en-US" dirty="0"/>
              <a:t> from </a:t>
            </a:r>
            <a:r>
              <a:rPr lang="en-US" dirty="0" err="1"/>
              <a:t>Piñataville</a:t>
            </a:r>
            <a:r>
              <a:rPr lang="en-US" dirty="0"/>
              <a:t>!</a:t>
            </a:r>
          </a:p>
          <a:p>
            <a:r>
              <a:rPr lang="en-US" dirty="0"/>
              <a:t>¡</a:t>
            </a:r>
            <a:r>
              <a:rPr lang="en-US" dirty="0" err="1"/>
              <a:t>Hola</a:t>
            </a:r>
            <a:r>
              <a:rPr lang="en-US" dirty="0"/>
              <a:t> from our sweet little town!</a:t>
            </a:r>
          </a:p>
        </p:txBody>
      </p:sp>
    </p:spTree>
    <p:extLst>
      <p:ext uri="{BB962C8B-B14F-4D97-AF65-F5344CB8AC3E}">
        <p14:creationId xmlns:p14="http://schemas.microsoft.com/office/powerpoint/2010/main" val="3565123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11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981158" y="948883"/>
            <a:ext cx="4705642" cy="5228080"/>
          </a:xfrm>
        </p:spPr>
        <p:txBody>
          <a:bodyPr/>
          <a:lstStyle/>
          <a:p>
            <a:r>
              <a:rPr lang="en-US" dirty="0" smtClean="0"/>
              <a:t>Join </a:t>
            </a:r>
            <a:r>
              <a:rPr lang="en-US" dirty="0"/>
              <a:t>us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holidays</a:t>
            </a:r>
            <a:r>
              <a:rPr lang="en-US" dirty="0" smtClean="0"/>
              <a:t>!¡</a:t>
            </a:r>
            <a:r>
              <a:rPr lang="en-US" dirty="0"/>
              <a:t>Welcome, </a:t>
            </a:r>
            <a:r>
              <a:rPr lang="en-US" dirty="0" err="1"/>
              <a:t>bienvenidos</a:t>
            </a:r>
            <a:r>
              <a:rPr lang="en-US" dirty="0"/>
              <a:t>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Stick </a:t>
            </a:r>
            <a:r>
              <a:rPr lang="en-US" dirty="0"/>
              <a:t>around!</a:t>
            </a:r>
          </a:p>
        </p:txBody>
      </p:sp>
    </p:spTree>
    <p:extLst>
      <p:ext uri="{BB962C8B-B14F-4D97-AF65-F5344CB8AC3E}">
        <p14:creationId xmlns:p14="http://schemas.microsoft.com/office/powerpoint/2010/main" val="41191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526824" y="1512506"/>
            <a:ext cx="4492976" cy="4664458"/>
          </a:xfrm>
        </p:spPr>
        <p:txBody>
          <a:bodyPr/>
          <a:lstStyle/>
          <a:p>
            <a:r>
              <a:rPr lang="en-US" dirty="0" smtClean="0"/>
              <a:t>¡</a:t>
            </a:r>
            <a:r>
              <a:rPr lang="en-US" dirty="0"/>
              <a:t>Welcome, </a:t>
            </a:r>
            <a:r>
              <a:rPr lang="en-US" dirty="0" err="1"/>
              <a:t>bienvenidos</a:t>
            </a:r>
            <a:r>
              <a:rPr lang="en-US" dirty="0"/>
              <a:t>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Stick </a:t>
            </a:r>
            <a:r>
              <a:rPr lang="en-US" dirty="0"/>
              <a:t>around!</a:t>
            </a:r>
          </a:p>
        </p:txBody>
      </p:sp>
    </p:spTree>
    <p:extLst>
      <p:ext uri="{BB962C8B-B14F-4D97-AF65-F5344CB8AC3E}">
        <p14:creationId xmlns:p14="http://schemas.microsoft.com/office/powerpoint/2010/main" val="2440656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13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327052" y="831850"/>
            <a:ext cx="4692747" cy="5345113"/>
          </a:xfrm>
        </p:spPr>
        <p:txBody>
          <a:bodyPr/>
          <a:lstStyle/>
          <a:p>
            <a:r>
              <a:rPr lang="en-US" smtClean="0"/>
              <a:t>¡</a:t>
            </a:r>
            <a:r>
              <a:rPr lang="en-US" dirty="0"/>
              <a:t>Welcome, </a:t>
            </a:r>
            <a:r>
              <a:rPr lang="en-US" dirty="0" err="1"/>
              <a:t>bienvenidos</a:t>
            </a:r>
            <a:r>
              <a:rPr lang="en-US" dirty="0"/>
              <a:t>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Stick </a:t>
            </a:r>
            <a:r>
              <a:rPr lang="en-US" dirty="0"/>
              <a:t>around</a:t>
            </a:r>
            <a:r>
              <a:rPr lang="en-US" dirty="0" smtClean="0"/>
              <a:t>!</a:t>
            </a:r>
          </a:p>
          <a:p>
            <a:r>
              <a:rPr lang="en-US" dirty="0" smtClean="0"/>
              <a:t>¡</a:t>
            </a:r>
            <a:r>
              <a:rPr lang="en-US" dirty="0" err="1"/>
              <a:t>Hola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2932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2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24200" y="1298472"/>
            <a:ext cx="5562600" cy="4729072"/>
          </a:xfrm>
        </p:spPr>
        <p:txBody>
          <a:bodyPr/>
          <a:lstStyle/>
          <a:p>
            <a:r>
              <a:rPr lang="en-US" dirty="0" smtClean="0"/>
              <a:t>¡</a:t>
            </a:r>
            <a:r>
              <a:rPr lang="en-US" dirty="0" err="1"/>
              <a:t>Hola</a:t>
            </a:r>
            <a:r>
              <a:rPr lang="en-US" dirty="0"/>
              <a:t> from </a:t>
            </a:r>
            <a:r>
              <a:rPr lang="en-US" dirty="0" err="1"/>
              <a:t>Piñataville</a:t>
            </a:r>
            <a:r>
              <a:rPr lang="en-US" dirty="0"/>
              <a:t>!</a:t>
            </a:r>
          </a:p>
          <a:p>
            <a:r>
              <a:rPr lang="en-US" dirty="0"/>
              <a:t>¡</a:t>
            </a:r>
            <a:r>
              <a:rPr lang="en-US" dirty="0" err="1"/>
              <a:t>Hola</a:t>
            </a:r>
            <a:r>
              <a:rPr lang="en-US" dirty="0"/>
              <a:t> from our sweet little town!</a:t>
            </a:r>
          </a:p>
        </p:txBody>
      </p:sp>
    </p:spTree>
    <p:extLst>
      <p:ext uri="{BB962C8B-B14F-4D97-AF65-F5344CB8AC3E}">
        <p14:creationId xmlns:p14="http://schemas.microsoft.com/office/powerpoint/2010/main" val="2691761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3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916946" y="831850"/>
            <a:ext cx="4769854" cy="5345113"/>
          </a:xfrm>
        </p:spPr>
        <p:txBody>
          <a:bodyPr/>
          <a:lstStyle/>
          <a:p>
            <a:r>
              <a:rPr lang="en-US" dirty="0" smtClean="0"/>
              <a:t>Join </a:t>
            </a:r>
            <a:r>
              <a:rPr lang="en-US" dirty="0"/>
              <a:t>us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holidays!</a:t>
            </a:r>
          </a:p>
          <a:p>
            <a:r>
              <a:rPr lang="en-US" dirty="0"/>
              <a:t>¡Welcome</a:t>
            </a:r>
            <a:r>
              <a:rPr lang="en-US" dirty="0" smtClean="0"/>
              <a:t>, </a:t>
            </a:r>
            <a:r>
              <a:rPr lang="en-US" dirty="0" err="1" smtClean="0"/>
              <a:t>bienvenidos</a:t>
            </a:r>
            <a:r>
              <a:rPr lang="en-US" dirty="0"/>
              <a:t>! </a:t>
            </a:r>
            <a:br>
              <a:rPr lang="en-US" dirty="0"/>
            </a:br>
            <a:r>
              <a:rPr lang="en-US" dirty="0" smtClean="0"/>
              <a:t>Stick </a:t>
            </a:r>
            <a:r>
              <a:rPr lang="en-US" dirty="0"/>
              <a:t>around!</a:t>
            </a:r>
          </a:p>
        </p:txBody>
      </p:sp>
    </p:spTree>
    <p:extLst>
      <p:ext uri="{BB962C8B-B14F-4D97-AF65-F5344CB8AC3E}">
        <p14:creationId xmlns:p14="http://schemas.microsoft.com/office/powerpoint/2010/main" val="1715351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4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85853" y="1011237"/>
            <a:ext cx="6784513" cy="5345113"/>
          </a:xfrm>
        </p:spPr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love piñatas, </a:t>
            </a:r>
            <a:r>
              <a:rPr lang="en-US" dirty="0" smtClean="0"/>
              <a:t>as </a:t>
            </a:r>
            <a:r>
              <a:rPr lang="en-US" dirty="0"/>
              <a:t>you may have </a:t>
            </a:r>
            <a:r>
              <a:rPr lang="en-US" dirty="0" smtClean="0"/>
              <a:t>guessed.</a:t>
            </a:r>
            <a:br>
              <a:rPr lang="en-US" dirty="0" smtClean="0"/>
            </a:br>
            <a:r>
              <a:rPr lang="en-US" dirty="0" smtClean="0"/>
              <a:t>We </a:t>
            </a:r>
            <a:r>
              <a:rPr lang="en-US" dirty="0"/>
              <a:t>love to make them,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we make the best!</a:t>
            </a:r>
          </a:p>
        </p:txBody>
      </p:sp>
    </p:spTree>
    <p:extLst>
      <p:ext uri="{BB962C8B-B14F-4D97-AF65-F5344CB8AC3E}">
        <p14:creationId xmlns:p14="http://schemas.microsoft.com/office/powerpoint/2010/main" val="517708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5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love piñatas,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 </a:t>
            </a:r>
            <a:r>
              <a:rPr lang="en-US" dirty="0"/>
              <a:t>can see it’s true.</a:t>
            </a:r>
          </a:p>
          <a:p>
            <a:r>
              <a:rPr lang="en-US" dirty="0"/>
              <a:t>We love to make them, we’ll make some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you!</a:t>
            </a:r>
          </a:p>
        </p:txBody>
      </p:sp>
    </p:spTree>
    <p:extLst>
      <p:ext uri="{BB962C8B-B14F-4D97-AF65-F5344CB8AC3E}">
        <p14:creationId xmlns:p14="http://schemas.microsoft.com/office/powerpoint/2010/main" val="3289001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24200" y="1262799"/>
            <a:ext cx="5562600" cy="4764745"/>
          </a:xfrm>
        </p:spPr>
        <p:txBody>
          <a:bodyPr/>
          <a:lstStyle/>
          <a:p>
            <a:r>
              <a:rPr lang="en-US" dirty="0" smtClean="0"/>
              <a:t>¡</a:t>
            </a:r>
            <a:r>
              <a:rPr lang="en-US" dirty="0" err="1"/>
              <a:t>Hola</a:t>
            </a:r>
            <a:r>
              <a:rPr lang="en-US" dirty="0"/>
              <a:t> from </a:t>
            </a:r>
            <a:r>
              <a:rPr lang="en-US" dirty="0" err="1"/>
              <a:t>Piñataville</a:t>
            </a:r>
            <a:r>
              <a:rPr lang="en-US" dirty="0"/>
              <a:t>!</a:t>
            </a:r>
          </a:p>
          <a:p>
            <a:r>
              <a:rPr lang="en-US" dirty="0"/>
              <a:t>¡</a:t>
            </a:r>
            <a:r>
              <a:rPr lang="en-US" dirty="0" err="1"/>
              <a:t>Hola</a:t>
            </a:r>
            <a:r>
              <a:rPr lang="en-US" dirty="0"/>
              <a:t> from our sweet little town!</a:t>
            </a:r>
          </a:p>
        </p:txBody>
      </p:sp>
    </p:spTree>
    <p:extLst>
      <p:ext uri="{BB962C8B-B14F-4D97-AF65-F5344CB8AC3E}">
        <p14:creationId xmlns:p14="http://schemas.microsoft.com/office/powerpoint/2010/main" val="539040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902676" y="831850"/>
            <a:ext cx="4784123" cy="5345113"/>
          </a:xfrm>
        </p:spPr>
        <p:txBody>
          <a:bodyPr/>
          <a:lstStyle/>
          <a:p>
            <a:r>
              <a:rPr lang="en-US" dirty="0" smtClean="0"/>
              <a:t>Join </a:t>
            </a:r>
            <a:r>
              <a:rPr lang="en-US" dirty="0"/>
              <a:t>us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holidays!</a:t>
            </a:r>
          </a:p>
          <a:p>
            <a:r>
              <a:rPr lang="en-US" dirty="0"/>
              <a:t>¡Welcome, </a:t>
            </a:r>
            <a:r>
              <a:rPr lang="en-US" dirty="0" err="1"/>
              <a:t>bienvenidos</a:t>
            </a:r>
            <a:r>
              <a:rPr lang="en-US" dirty="0"/>
              <a:t>!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Stick </a:t>
            </a:r>
            <a:r>
              <a:rPr lang="en-US" dirty="0"/>
              <a:t>around!</a:t>
            </a:r>
          </a:p>
        </p:txBody>
      </p:sp>
    </p:spTree>
    <p:extLst>
      <p:ext uri="{BB962C8B-B14F-4D97-AF65-F5344CB8AC3E}">
        <p14:creationId xmlns:p14="http://schemas.microsoft.com/office/powerpoint/2010/main" val="863452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199" y="1027362"/>
            <a:ext cx="5842733" cy="5149601"/>
          </a:xfrm>
        </p:spPr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love piñatas, </a:t>
            </a:r>
            <a:r>
              <a:rPr lang="en-US" dirty="0" smtClean="0"/>
              <a:t>as </a:t>
            </a:r>
            <a:r>
              <a:rPr lang="en-US" dirty="0"/>
              <a:t>you may have guessed.</a:t>
            </a:r>
          </a:p>
          <a:p>
            <a:r>
              <a:rPr lang="en-US" dirty="0"/>
              <a:t>We love to make them, and we make the best!</a:t>
            </a:r>
          </a:p>
        </p:txBody>
      </p:sp>
    </p:spTree>
    <p:extLst>
      <p:ext uri="{BB962C8B-B14F-4D97-AF65-F5344CB8AC3E}">
        <p14:creationId xmlns:p14="http://schemas.microsoft.com/office/powerpoint/2010/main" val="983450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t>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/>
              <a:t>love piñatas,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 </a:t>
            </a:r>
            <a:r>
              <a:rPr lang="en-US" dirty="0"/>
              <a:t>can see it’s true.</a:t>
            </a:r>
          </a:p>
          <a:p>
            <a:r>
              <a:rPr lang="en-US" dirty="0"/>
              <a:t>We love to make them, we’ll make some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you!</a:t>
            </a:r>
          </a:p>
        </p:txBody>
      </p:sp>
    </p:spTree>
    <p:extLst>
      <p:ext uri="{BB962C8B-B14F-4D97-AF65-F5344CB8AC3E}">
        <p14:creationId xmlns:p14="http://schemas.microsoft.com/office/powerpoint/2010/main" val="2013046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233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M233 PPT template.potx</Template>
  <TotalTime>107</TotalTime>
  <Words>112</Words>
  <Application>Microsoft Macintosh PowerPoint</Application>
  <PresentationFormat>On-screen Show (4:3)</PresentationFormat>
  <Paragraphs>35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M233 PPT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Jim Ziegler</cp:lastModifiedBy>
  <cp:revision>25</cp:revision>
  <cp:lastPrinted>2013-09-04T17:15:00Z</cp:lastPrinted>
  <dcterms:created xsi:type="dcterms:W3CDTF">2012-10-27T21:37:35Z</dcterms:created>
  <dcterms:modified xsi:type="dcterms:W3CDTF">2013-10-03T15:15:43Z</dcterms:modified>
  <cp:category/>
</cp:coreProperties>
</file>