
<file path=[Content_Types].xml><?xml version="1.0" encoding="utf-8"?>
<Types xmlns="http://schemas.openxmlformats.org/package/2006/content-types">
  <Override PartName="/docProps/core.xml" ContentType="application/vnd.openxmlformats-package.core-properties+xml"/>
  <Override PartName="/ppt/theme/theme3.xml" ContentType="application/vnd.openxmlformats-officedocument.theme+xml"/>
  <Override PartName="/ppt/slides/slide5.xml" ContentType="application/vnd.openxmlformats-officedocument.presentationml.slide+xml"/>
  <Override PartName="/ppt/slides/slide7.xml" ContentType="application/vnd.openxmlformats-officedocument.presentationml.slide+xml"/>
  <Override PartName="/ppt/handoutMasters/handoutMaster1.xml" ContentType="application/vnd.openxmlformats-officedocument.presentationml.handoutMaster+xml"/>
  <Override PartName="/ppt/slideLayouts/slideLayout1.xml" ContentType="application/vnd.openxmlformats-officedocument.presentationml.slideLayout+xml"/>
  <Default Extension="xml" ContentType="application/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notesMasters/notesMaster1.xml" ContentType="application/vnd.openxmlformats-officedocument.presentationml.notesMaster+xml"/>
  <Override PartName="/ppt/slides/slide4.xml" ContentType="application/vnd.openxmlformats-officedocument.presentationml.slide+xml"/>
  <Override PartName="/ppt/theme/theme2.xml" ContentType="application/vnd.openxmlformats-officedocument.theme+xml"/>
  <Override PartName="/ppt/viewProps.xml" ContentType="application/vnd.openxmlformats-officedocument.presentationml.viewProps+xml"/>
  <Override PartName="/ppt/slides/slide6.xml" ContentType="application/vnd.openxmlformats-officedocument.presentationml.slide+xml"/>
  <Default Extension="jpeg" ContentType="image/jpeg"/>
  <Override PartName="/ppt/presProps.xml" ContentType="application/vnd.openxmlformats-officedocument.presentationml.presProps+xml"/>
  <Override PartName="/ppt/slideLayouts/slideLayout2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Default Extension="bin" ContentType="application/vnd.openxmlformats-officedocument.presentationml.printerSettings"/>
  <Default Extension="rels" ContentType="application/vnd.openxmlformats-package.relationships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slides/slide3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extLst>
    <p:ext uri="{E76CE94A-603C-4142-B9EB-6D1370010A27}">
      <p14:discardImageEditData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0"/>
    </p:ext>
    <p:ext uri="{D31A062A-798A-4329-ABDD-BBA856620510}">
      <p14:defaultImageDpi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2455" autoAdjust="0"/>
    <p:restoredTop sz="94660"/>
  </p:normalViewPr>
  <p:slideViewPr>
    <p:cSldViewPr snapToGrid="0" snapToObjects="1">
      <p:cViewPr varScale="1">
        <p:scale>
          <a:sx n="145" d="100"/>
          <a:sy n="145" d="100"/>
        </p:scale>
        <p:origin x="-1504" y="-112"/>
      </p:cViewPr>
      <p:guideLst>
        <p:guide orient="horz" pos="2132"/>
        <p:guide pos="2873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interSettings" Target="printerSettings/printerSettings1.bin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notesMaster" Target="notesMasters/notesMaster1.xml"/><Relationship Id="rId10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6D7D6E1-0AE9-954F-8502-BA3C4B78549E}" type="datetimeFigureOut">
              <a:rPr lang="en-US" smtClean="0"/>
              <a:pPr/>
              <a:t>11/6/17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7047C6A-5423-2A4B-8589-3F069F66489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08203834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D74C5A6-009B-4B47-B306-A80AB9222890}" type="datetimeFigureOut">
              <a:rPr lang="en-US" smtClean="0"/>
              <a:pPr/>
              <a:t>11/6/17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E9C25D-DE8C-5C47-9947-1E97C9C6D4B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04855367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B16257-0888-B54D-8C51-BD6AE73CD57A}" type="datetime1">
              <a:rPr lang="en-US" smtClean="0"/>
              <a:pPr/>
              <a:t>11/6/17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Footer Placeholder 3"/>
          <p:cNvSpPr txBox="1">
            <a:spLocks/>
          </p:cNvSpPr>
          <p:nvPr userDrawn="1"/>
        </p:nvSpPr>
        <p:spPr>
          <a:xfrm>
            <a:off x="2590800" y="6356350"/>
            <a:ext cx="396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800" kern="1200">
                <a:solidFill>
                  <a:schemeClr val="tx1">
                    <a:tint val="75000"/>
                  </a:schemeClr>
                </a:solidFill>
                <a:latin typeface="Verdana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© 2017 Plank Road Publishing, Inc. • All Rights Reserved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9921698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7AEC6-10AA-414D-96FF-22033FFF897A}" type="datetime1">
              <a:rPr lang="en-US" smtClean="0"/>
              <a:pPr/>
              <a:t>11/6/17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457200" y="444028"/>
            <a:ext cx="8229600" cy="573293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Footer Placeholder 3"/>
          <p:cNvSpPr txBox="1">
            <a:spLocks/>
          </p:cNvSpPr>
          <p:nvPr userDrawn="1"/>
        </p:nvSpPr>
        <p:spPr>
          <a:xfrm>
            <a:off x="2590800" y="6356350"/>
            <a:ext cx="396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800" kern="1200">
                <a:solidFill>
                  <a:schemeClr val="tx1">
                    <a:tint val="75000"/>
                  </a:schemeClr>
                </a:solidFill>
                <a:latin typeface="Verdana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© 2017 Plank Road Publishing, Inc. • All Rights Reserved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01677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Verdana"/>
              </a:defRPr>
            </a:lvl1pPr>
          </a:lstStyle>
          <a:p>
            <a:fld id="{050792A5-ED52-D544-A005-A8473AC366A7}" type="datetime1">
              <a:rPr lang="en-US" smtClean="0"/>
              <a:pPr/>
              <a:t>11/6/17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  <a:latin typeface="Verdana"/>
              </a:defRPr>
            </a:lvl1pPr>
          </a:lstStyle>
          <a:p>
            <a:fld id="{96846263-F929-174E-BE4E-7207D5F1067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1457456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Verdana"/>
          <a:ea typeface="+mj-ea"/>
          <a:cs typeface="+mj-cs"/>
        </a:defRPr>
      </a:lvl1pPr>
    </p:titleStyle>
    <p:bodyStyle>
      <a:lvl1pPr marL="0" indent="0" algn="l" defTabSz="457200" rtl="0" eaLnBrk="1" latinLnBrk="0" hangingPunct="1">
        <a:lnSpc>
          <a:spcPct val="150000"/>
        </a:lnSpc>
        <a:spcBef>
          <a:spcPct val="20000"/>
        </a:spcBef>
        <a:buFont typeface="Arial"/>
        <a:buNone/>
        <a:defRPr sz="4000" kern="1200" baseline="0">
          <a:solidFill>
            <a:schemeClr val="tx1"/>
          </a:solidFill>
          <a:latin typeface="Verdana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1</a:t>
            </a:fld>
            <a:endParaRPr lang="en-US"/>
          </a:p>
        </p:txBody>
      </p:sp>
      <p:pic>
        <p:nvPicPr>
          <p:cNvPr id="4" name="Picture 3" descr="Music Is titl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7920" y="2740415"/>
            <a:ext cx="7638072" cy="958031"/>
          </a:xfrm>
          <a:prstGeom prst="rect">
            <a:avLst/>
          </a:prstGeom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8115513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FalalaLand2ElvesRGB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5241964" y="2398012"/>
            <a:ext cx="2980116" cy="3778952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835576" y="623834"/>
            <a:ext cx="7851223" cy="5553130"/>
          </a:xfrm>
        </p:spPr>
        <p:txBody>
          <a:bodyPr/>
          <a:lstStyle/>
          <a:p>
            <a:r>
              <a:rPr lang="en-US" dirty="0"/>
              <a:t>Music is our thing. </a:t>
            </a:r>
          </a:p>
          <a:p>
            <a:r>
              <a:rPr lang="en-US" dirty="0"/>
              <a:t>Music you can sing.</a:t>
            </a:r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2237893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FalalaLand2ElvesRGB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5241964" y="2398012"/>
            <a:ext cx="2980116" cy="3778952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457200" y="0"/>
            <a:ext cx="8544752" cy="6176964"/>
          </a:xfrm>
        </p:spPr>
        <p:txBody>
          <a:bodyPr/>
          <a:lstStyle/>
          <a:p>
            <a:r>
              <a:rPr lang="en-US" dirty="0"/>
              <a:t>We write the music. </a:t>
            </a:r>
          </a:p>
          <a:p>
            <a:r>
              <a:rPr lang="en-US" dirty="0"/>
              <a:t>It’s what we do.</a:t>
            </a:r>
          </a:p>
          <a:p>
            <a:r>
              <a:rPr lang="en-US" dirty="0"/>
              <a:t>We write the music. </a:t>
            </a:r>
          </a:p>
          <a:p>
            <a:r>
              <a:rPr lang="en-US" dirty="0"/>
              <a:t>We write for you.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algn="r"/>
            <a:r>
              <a:rPr lang="en-US" dirty="0"/>
              <a:t>Lyrics, melodies. </a:t>
            </a:r>
          </a:p>
          <a:p>
            <a:pPr algn="r"/>
            <a:r>
              <a:rPr lang="en-US" dirty="0"/>
              <a:t>Chords </a:t>
            </a:r>
            <a:r>
              <a:rPr lang="en-US" dirty="0" smtClean="0"/>
              <a:t>and harmonies</a:t>
            </a:r>
            <a:r>
              <a:rPr lang="en-US" dirty="0"/>
              <a:t>.</a:t>
            </a:r>
          </a:p>
        </p:txBody>
      </p:sp>
      <p:pic>
        <p:nvPicPr>
          <p:cNvPr id="6" name="Picture 5" descr="FalalaLand2ElvesRGB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607296" y="2398012"/>
            <a:ext cx="2980116" cy="3778952"/>
          </a:xfrm>
          <a:prstGeom prst="rect">
            <a:avLst/>
          </a:prstGeom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5279531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FalalaLand2ElvesRGB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607296" y="2398012"/>
            <a:ext cx="2980116" cy="3778952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457200" y="0"/>
            <a:ext cx="8229600" cy="6176964"/>
          </a:xfrm>
        </p:spPr>
        <p:txBody>
          <a:bodyPr/>
          <a:lstStyle/>
          <a:p>
            <a:pPr algn="r"/>
            <a:r>
              <a:rPr lang="en-US" dirty="0"/>
              <a:t>We write the music. </a:t>
            </a:r>
          </a:p>
          <a:p>
            <a:pPr algn="r"/>
            <a:r>
              <a:rPr lang="en-US" dirty="0"/>
              <a:t>We play and sing.</a:t>
            </a:r>
          </a:p>
          <a:p>
            <a:pPr algn="r"/>
            <a:r>
              <a:rPr lang="en-US" dirty="0"/>
              <a:t>We write the music. </a:t>
            </a:r>
          </a:p>
          <a:p>
            <a:pPr algn="r"/>
            <a:r>
              <a:rPr lang="en-US" dirty="0"/>
              <a:t>’Cause </a:t>
            </a:r>
            <a:r>
              <a:rPr lang="en-US" dirty="0" smtClean="0"/>
              <a:t>it’s</a:t>
            </a:r>
          </a:p>
          <a:p>
            <a:pPr algn="r"/>
            <a:r>
              <a:rPr lang="en-US" dirty="0" smtClean="0"/>
              <a:t>our </a:t>
            </a:r>
            <a:r>
              <a:rPr lang="en-US" dirty="0"/>
              <a:t>thing.</a:t>
            </a:r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3715811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FalalaLand2ElvesRGB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5241964" y="2398012"/>
            <a:ext cx="2980116" cy="3778952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457200" y="0"/>
            <a:ext cx="8455624" cy="6176964"/>
          </a:xfrm>
        </p:spPr>
        <p:txBody>
          <a:bodyPr/>
          <a:lstStyle/>
          <a:p>
            <a:r>
              <a:rPr lang="en-US" dirty="0"/>
              <a:t>We write the music. </a:t>
            </a:r>
          </a:p>
          <a:p>
            <a:r>
              <a:rPr lang="en-US" dirty="0"/>
              <a:t>It’s what we do.</a:t>
            </a:r>
          </a:p>
          <a:p>
            <a:r>
              <a:rPr lang="en-US" dirty="0"/>
              <a:t>We write the music. </a:t>
            </a:r>
          </a:p>
          <a:p>
            <a:r>
              <a:rPr lang="en-US" dirty="0"/>
              <a:t>We write for you.</a:t>
            </a:r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99726916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FalalaLand2ElvesRGB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5662120" y="2521698"/>
            <a:ext cx="2980116" cy="3778952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457200" y="189378"/>
            <a:ext cx="8229600" cy="5987586"/>
          </a:xfrm>
        </p:spPr>
        <p:txBody>
          <a:bodyPr/>
          <a:lstStyle/>
          <a:p>
            <a:pPr algn="ctr"/>
            <a:r>
              <a:rPr lang="en-US" dirty="0"/>
              <a:t>We write for you. </a:t>
            </a:r>
          </a:p>
          <a:p>
            <a:pPr algn="ctr"/>
            <a:r>
              <a:rPr lang="en-US" dirty="0"/>
              <a:t>We write for you</a:t>
            </a:r>
            <a:r>
              <a:rPr lang="en-US" dirty="0" smtClean="0"/>
              <a:t>.</a:t>
            </a:r>
          </a:p>
          <a:p>
            <a:pPr algn="ctr"/>
            <a:r>
              <a:rPr lang="en-US" dirty="0" smtClean="0"/>
              <a:t>We write for you.</a:t>
            </a:r>
          </a:p>
          <a:p>
            <a:pPr algn="ctr"/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00122991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97</TotalTime>
  <Words>101</Words>
  <Application>Microsoft Macintosh PowerPoint</Application>
  <PresentationFormat>On-screen Show (4:3)</PresentationFormat>
  <Paragraphs>27</Paragraphs>
  <Slides>7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Daniel Thieman</cp:lastModifiedBy>
  <cp:revision>17</cp:revision>
  <dcterms:created xsi:type="dcterms:W3CDTF">2017-11-06T15:12:34Z</dcterms:created>
  <dcterms:modified xsi:type="dcterms:W3CDTF">2017-11-06T15:18:05Z</dcterms:modified>
</cp:coreProperties>
</file>