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3.xml" ContentType="application/vnd.openxmlformats-officedocument.presentationml.slide+xml"/>
  <Override PartName="/ppt/slides/slide14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2394" autoAdjust="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11/6/17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11/6/17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11/6/17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2017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11/6/17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2017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11/6/17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3" name="Picture 2" descr="Good tit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76" y="2762334"/>
            <a:ext cx="8382178" cy="723724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11551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Here it comes, </a:t>
            </a:r>
            <a:endParaRPr lang="en-US" dirty="0" smtClean="0"/>
          </a:p>
          <a:p>
            <a:pPr algn="r"/>
            <a:r>
              <a:rPr lang="en-US" dirty="0" smtClean="0"/>
              <a:t>that </a:t>
            </a:r>
            <a:r>
              <a:rPr lang="en-US" dirty="0"/>
              <a:t>holiday feeling.</a:t>
            </a:r>
          </a:p>
          <a:p>
            <a:pPr algn="r"/>
            <a:r>
              <a:rPr lang="en-US" dirty="0"/>
              <a:t>Here it comes, </a:t>
            </a:r>
            <a:endParaRPr lang="en-US" dirty="0" smtClean="0"/>
          </a:p>
          <a:p>
            <a:pPr algn="r"/>
            <a:r>
              <a:rPr lang="en-US" dirty="0" smtClean="0"/>
              <a:t>that </a:t>
            </a:r>
            <a:r>
              <a:rPr lang="en-US" dirty="0"/>
              <a:t>holiday joy.</a:t>
            </a:r>
          </a:p>
        </p:txBody>
      </p:sp>
      <p:pic>
        <p:nvPicPr>
          <p:cNvPr id="6" name="Picture 5" descr="Good love el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909" y="963448"/>
            <a:ext cx="1112328" cy="2989208"/>
          </a:xfrm>
          <a:prstGeom prst="rect">
            <a:avLst/>
          </a:prstGeom>
        </p:spPr>
      </p:pic>
      <p:pic>
        <p:nvPicPr>
          <p:cNvPr id="7" name="Picture 6" descr="Joy elf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4120" y="3179863"/>
            <a:ext cx="1151073" cy="2844536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179446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74414" y="148897"/>
            <a:ext cx="6455103" cy="6028067"/>
          </a:xfrm>
        </p:spPr>
        <p:txBody>
          <a:bodyPr/>
          <a:lstStyle/>
          <a:p>
            <a:r>
              <a:rPr lang="en-US" dirty="0"/>
              <a:t>Clap your hands </a:t>
            </a:r>
            <a:endParaRPr lang="en-US" dirty="0" smtClean="0"/>
          </a:p>
          <a:p>
            <a:r>
              <a:rPr lang="en-US" dirty="0" smtClean="0"/>
              <a:t>with </a:t>
            </a:r>
            <a:r>
              <a:rPr lang="en-US" dirty="0"/>
              <a:t>holiday spirit.</a:t>
            </a:r>
          </a:p>
          <a:p>
            <a:r>
              <a:rPr lang="en-US" dirty="0"/>
              <a:t>Make a happy noise! 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sz="2000" i="1" dirty="0" smtClean="0"/>
              <a:t>shout:</a:t>
            </a:r>
            <a:r>
              <a:rPr lang="en-US" dirty="0" smtClean="0"/>
              <a:t> Yeah</a:t>
            </a:r>
            <a:r>
              <a:rPr lang="en-US" dirty="0"/>
              <a:t>!)</a:t>
            </a:r>
          </a:p>
        </p:txBody>
      </p:sp>
      <p:pic>
        <p:nvPicPr>
          <p:cNvPr id="7" name="Picture 6" descr="good awesome el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88" y="3233737"/>
            <a:ext cx="1468862" cy="2730500"/>
          </a:xfrm>
          <a:prstGeom prst="rect">
            <a:avLst/>
          </a:prstGeom>
        </p:spPr>
      </p:pic>
      <p:pic>
        <p:nvPicPr>
          <p:cNvPr id="8" name="Picture 7" descr="good merry el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1470" y="454230"/>
            <a:ext cx="1200150" cy="314354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361526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Jump right in </a:t>
            </a:r>
            <a:endParaRPr lang="en-US" dirty="0" smtClean="0"/>
          </a:p>
          <a:p>
            <a:pPr algn="r"/>
            <a:r>
              <a:rPr lang="en-US" dirty="0" smtClean="0"/>
              <a:t>with </a:t>
            </a:r>
            <a:r>
              <a:rPr lang="en-US" dirty="0"/>
              <a:t>holiday feeling.</a:t>
            </a:r>
          </a:p>
          <a:p>
            <a:pPr algn="r"/>
            <a:r>
              <a:rPr lang="en-US" dirty="0"/>
              <a:t>Jump right in </a:t>
            </a:r>
            <a:endParaRPr lang="en-US" dirty="0" smtClean="0"/>
          </a:p>
          <a:p>
            <a:pPr algn="r"/>
            <a:r>
              <a:rPr lang="en-US" dirty="0" smtClean="0"/>
              <a:t>with </a:t>
            </a:r>
            <a:r>
              <a:rPr lang="en-US" dirty="0"/>
              <a:t>holiday joy.</a:t>
            </a:r>
          </a:p>
        </p:txBody>
      </p:sp>
      <p:pic>
        <p:nvPicPr>
          <p:cNvPr id="7" name="Picture 6" descr="good good el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229" y="288070"/>
            <a:ext cx="1492250" cy="3331676"/>
          </a:xfrm>
          <a:prstGeom prst="rect">
            <a:avLst/>
          </a:prstGeom>
        </p:spPr>
      </p:pic>
      <p:pic>
        <p:nvPicPr>
          <p:cNvPr id="8" name="Picture 7" descr="Good love el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0805" y="2995448"/>
            <a:ext cx="1112328" cy="2987395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168344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Fill your heart </a:t>
            </a:r>
            <a:endParaRPr lang="en-US" dirty="0" smtClean="0"/>
          </a:p>
          <a:p>
            <a:r>
              <a:rPr lang="en-US" dirty="0" smtClean="0"/>
              <a:t>with </a:t>
            </a:r>
            <a:r>
              <a:rPr lang="en-US" dirty="0"/>
              <a:t>holiday spirit.</a:t>
            </a:r>
          </a:p>
          <a:p>
            <a:r>
              <a:rPr lang="en-US" dirty="0"/>
              <a:t>Come on, </a:t>
            </a:r>
            <a:endParaRPr lang="en-US" dirty="0" smtClean="0"/>
          </a:p>
          <a:p>
            <a:r>
              <a:rPr lang="en-US" dirty="0" smtClean="0"/>
              <a:t>raise </a:t>
            </a:r>
            <a:r>
              <a:rPr lang="en-US" dirty="0"/>
              <a:t>your voice!</a:t>
            </a:r>
          </a:p>
        </p:txBody>
      </p:sp>
      <p:pic>
        <p:nvPicPr>
          <p:cNvPr id="6" name="Picture 5" descr="FalalaLand3GladElves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6897" y="124650"/>
            <a:ext cx="2662619" cy="6222886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241626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76964"/>
          </a:xfrm>
        </p:spPr>
        <p:txBody>
          <a:bodyPr/>
          <a:lstStyle/>
          <a:p>
            <a:pPr algn="ctr"/>
            <a:r>
              <a:rPr lang="en-US" dirty="0"/>
              <a:t>Let yourself join in the fun. </a:t>
            </a:r>
            <a:endParaRPr lang="en-US" dirty="0" smtClean="0"/>
          </a:p>
          <a:p>
            <a:pPr algn="ctr"/>
            <a:r>
              <a:rPr lang="en-US" dirty="0" smtClean="0"/>
              <a:t>Let </a:t>
            </a:r>
            <a:r>
              <a:rPr lang="en-US" dirty="0"/>
              <a:t>yourself feel light.</a:t>
            </a:r>
          </a:p>
          <a:p>
            <a:pPr algn="ctr"/>
            <a:r>
              <a:rPr lang="en-US" dirty="0"/>
              <a:t>Happiness has just begun. </a:t>
            </a:r>
            <a:endParaRPr lang="en-US" dirty="0" smtClean="0"/>
          </a:p>
          <a:p>
            <a:pPr algn="ctr"/>
            <a:r>
              <a:rPr lang="en-US" dirty="0" smtClean="0"/>
              <a:t>Let </a:t>
            </a:r>
            <a:r>
              <a:rPr lang="en-US" dirty="0"/>
              <a:t>your </a:t>
            </a:r>
            <a:r>
              <a:rPr lang="en-US" dirty="0" smtClean="0"/>
              <a:t>heart</a:t>
            </a:r>
          </a:p>
          <a:p>
            <a:pPr algn="ctr"/>
            <a:r>
              <a:rPr lang="en-US" dirty="0" smtClean="0"/>
              <a:t>take </a:t>
            </a:r>
            <a:r>
              <a:rPr lang="en-US" dirty="0"/>
              <a:t>flight!</a:t>
            </a:r>
            <a:r>
              <a:rPr lang="en-US" dirty="0" smtClean="0"/>
              <a:t> Oh</a:t>
            </a:r>
            <a:r>
              <a:rPr lang="en-US" dirty="0"/>
              <a:t>!</a:t>
            </a:r>
          </a:p>
        </p:txBody>
      </p:sp>
      <p:pic>
        <p:nvPicPr>
          <p:cNvPr id="6" name="Picture 5" descr="Good love el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4777" y="3368955"/>
            <a:ext cx="1112328" cy="2987395"/>
          </a:xfrm>
          <a:prstGeom prst="rect">
            <a:avLst/>
          </a:prstGeom>
        </p:spPr>
      </p:pic>
      <p:pic>
        <p:nvPicPr>
          <p:cNvPr id="7" name="Picture 6" descr="Joy elf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672" y="3368955"/>
            <a:ext cx="1151073" cy="2844536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226171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13862"/>
            <a:ext cx="8229600" cy="6063102"/>
          </a:xfrm>
        </p:spPr>
        <p:txBody>
          <a:bodyPr/>
          <a:lstStyle/>
          <a:p>
            <a:pPr algn="ctr"/>
            <a:r>
              <a:rPr lang="en-US" dirty="0"/>
              <a:t>Good, good holiday feelings! Awesome, merry, okay!</a:t>
            </a:r>
          </a:p>
          <a:p>
            <a:pPr algn="ctr"/>
            <a:r>
              <a:rPr lang="en-US" dirty="0"/>
              <a:t>Good, good holiday feelings! Wondrous</a:t>
            </a:r>
            <a:r>
              <a:rPr lang="en-US" dirty="0" smtClean="0"/>
              <a:t>,</a:t>
            </a:r>
          </a:p>
          <a:p>
            <a:pPr algn="ctr"/>
            <a:r>
              <a:rPr lang="en-US" dirty="0" smtClean="0"/>
              <a:t>happy </a:t>
            </a:r>
            <a:r>
              <a:rPr lang="en-US" dirty="0"/>
              <a:t>holiday!</a:t>
            </a:r>
          </a:p>
        </p:txBody>
      </p:sp>
      <p:pic>
        <p:nvPicPr>
          <p:cNvPr id="7" name="Picture 6" descr="good merry el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624" y="3239087"/>
            <a:ext cx="1200150" cy="3143540"/>
          </a:xfrm>
          <a:prstGeom prst="rect">
            <a:avLst/>
          </a:prstGeom>
        </p:spPr>
      </p:pic>
      <p:pic>
        <p:nvPicPr>
          <p:cNvPr id="9" name="Picture 8" descr="good good el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2273" y="3050951"/>
            <a:ext cx="1492250" cy="3331676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878912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76964"/>
          </a:xfrm>
        </p:spPr>
        <p:txBody>
          <a:bodyPr/>
          <a:lstStyle/>
          <a:p>
            <a:pPr algn="ctr"/>
            <a:r>
              <a:rPr lang="en-US" dirty="0" smtClean="0"/>
              <a:t>Good</a:t>
            </a:r>
            <a:r>
              <a:rPr lang="en-US" dirty="0"/>
              <a:t>, good holiday feelings! Awesome, merry, okay!</a:t>
            </a:r>
          </a:p>
          <a:p>
            <a:pPr algn="ctr"/>
            <a:r>
              <a:rPr lang="en-US" dirty="0"/>
              <a:t>Good, good holiday feelings! Wondrous</a:t>
            </a:r>
            <a:r>
              <a:rPr lang="en-US" dirty="0" smtClean="0"/>
              <a:t>,</a:t>
            </a:r>
          </a:p>
          <a:p>
            <a:pPr algn="ctr"/>
            <a:r>
              <a:rPr lang="en-US" dirty="0" smtClean="0"/>
              <a:t>happy </a:t>
            </a:r>
            <a:r>
              <a:rPr lang="en-US" dirty="0"/>
              <a:t>holiday!</a:t>
            </a:r>
          </a:p>
        </p:txBody>
      </p:sp>
      <p:pic>
        <p:nvPicPr>
          <p:cNvPr id="6" name="Picture 5" descr="good awesome el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1500" y="3367142"/>
            <a:ext cx="1608033" cy="2989208"/>
          </a:xfrm>
          <a:prstGeom prst="rect">
            <a:avLst/>
          </a:prstGeom>
        </p:spPr>
      </p:pic>
      <p:pic>
        <p:nvPicPr>
          <p:cNvPr id="8" name="Picture 7" descr="Good love el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115" y="3367142"/>
            <a:ext cx="1112328" cy="2987395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108745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aLaLaLandCoverIm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9" y="753246"/>
            <a:ext cx="4196698" cy="542773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13102" y="665656"/>
            <a:ext cx="8073697" cy="5511308"/>
          </a:xfrm>
        </p:spPr>
        <p:txBody>
          <a:bodyPr/>
          <a:lstStyle/>
          <a:p>
            <a:r>
              <a:rPr lang="en-US" sz="2000" i="1" dirty="0"/>
              <a:t>shout!</a:t>
            </a:r>
            <a:r>
              <a:rPr lang="en-US" sz="2000" i="1" dirty="0" smtClean="0"/>
              <a:t>:</a:t>
            </a:r>
            <a:r>
              <a:rPr lang="en-US" i="1" dirty="0" smtClean="0"/>
              <a:t> </a:t>
            </a:r>
            <a:r>
              <a:rPr lang="en-US" dirty="0" smtClean="0"/>
              <a:t>Happy </a:t>
            </a:r>
            <a:r>
              <a:rPr lang="en-US" dirty="0"/>
              <a:t>holidays!</a:t>
            </a:r>
          </a:p>
          <a:p>
            <a:r>
              <a:rPr lang="en-US" sz="2000" i="1" dirty="0" smtClean="0"/>
              <a:t>sing:</a:t>
            </a:r>
            <a:r>
              <a:rPr lang="en-US" dirty="0" smtClean="0"/>
              <a:t> To </a:t>
            </a:r>
            <a:r>
              <a:rPr lang="en-US" dirty="0"/>
              <a:t>you!</a:t>
            </a:r>
          </a:p>
          <a:p>
            <a:r>
              <a:rPr lang="en-US" sz="2000" i="1" dirty="0" smtClean="0"/>
              <a:t>shout:</a:t>
            </a:r>
            <a:r>
              <a:rPr lang="en-US" dirty="0" smtClean="0"/>
              <a:t> Yeah</a:t>
            </a:r>
            <a:r>
              <a:rPr lang="en-US" dirty="0"/>
              <a:t>!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88986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147378" y="700690"/>
            <a:ext cx="7539421" cy="5476274"/>
          </a:xfrm>
        </p:spPr>
        <p:txBody>
          <a:bodyPr/>
          <a:lstStyle/>
          <a:p>
            <a:r>
              <a:rPr lang="en-US" dirty="0"/>
              <a:t>Good, good</a:t>
            </a:r>
            <a:r>
              <a:rPr lang="en-US" dirty="0" smtClean="0"/>
              <a:t>,</a:t>
            </a:r>
          </a:p>
          <a:p>
            <a:r>
              <a:rPr lang="en-US" dirty="0" smtClean="0"/>
              <a:t>good</a:t>
            </a:r>
            <a:r>
              <a:rPr lang="en-US" dirty="0"/>
              <a:t>, good</a:t>
            </a:r>
            <a:r>
              <a:rPr lang="en-US" dirty="0" smtClean="0"/>
              <a:t>!</a:t>
            </a:r>
          </a:p>
          <a:p>
            <a:r>
              <a:rPr lang="en-US" dirty="0" smtClean="0"/>
              <a:t>Yeah yeah</a:t>
            </a:r>
          </a:p>
          <a:p>
            <a:r>
              <a:rPr lang="en-US" dirty="0" smtClean="0"/>
              <a:t>yeah </a:t>
            </a:r>
            <a:r>
              <a:rPr lang="en-US" dirty="0"/>
              <a:t>yeah yeah!</a:t>
            </a:r>
          </a:p>
        </p:txBody>
      </p:sp>
      <p:pic>
        <p:nvPicPr>
          <p:cNvPr id="4" name="Picture 3" descr="FalalaLand3GladElves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6897" y="124650"/>
            <a:ext cx="2662619" cy="622288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621862"/>
            <a:ext cx="8064938" cy="5555102"/>
          </a:xfrm>
        </p:spPr>
        <p:txBody>
          <a:bodyPr/>
          <a:lstStyle/>
          <a:p>
            <a:pPr algn="r"/>
            <a:r>
              <a:rPr lang="en-US" dirty="0"/>
              <a:t>Here it comes, </a:t>
            </a:r>
            <a:endParaRPr lang="en-US" dirty="0" smtClean="0"/>
          </a:p>
          <a:p>
            <a:pPr algn="r"/>
            <a:r>
              <a:rPr lang="en-US" dirty="0" smtClean="0"/>
              <a:t>that </a:t>
            </a:r>
            <a:r>
              <a:rPr lang="en-US" dirty="0"/>
              <a:t>holiday feeling.</a:t>
            </a:r>
          </a:p>
          <a:p>
            <a:pPr algn="r"/>
            <a:r>
              <a:rPr lang="en-US" dirty="0"/>
              <a:t>Here it comes, </a:t>
            </a:r>
            <a:endParaRPr lang="en-US" dirty="0" smtClean="0"/>
          </a:p>
          <a:p>
            <a:pPr algn="r"/>
            <a:r>
              <a:rPr lang="en-US" dirty="0" smtClean="0"/>
              <a:t>that </a:t>
            </a:r>
            <a:r>
              <a:rPr lang="en-US" dirty="0"/>
              <a:t>holiday joy.</a:t>
            </a:r>
          </a:p>
        </p:txBody>
      </p:sp>
      <p:pic>
        <p:nvPicPr>
          <p:cNvPr id="7" name="Picture 6" descr="Good love el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805" y="963448"/>
            <a:ext cx="1112328" cy="2987395"/>
          </a:xfrm>
          <a:prstGeom prst="rect">
            <a:avLst/>
          </a:prstGeom>
        </p:spPr>
      </p:pic>
      <p:pic>
        <p:nvPicPr>
          <p:cNvPr id="9" name="Picture 8" descr="Joy elf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5157" y="3056758"/>
            <a:ext cx="1151073" cy="2844536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53223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ood awesome el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8768" y="3224978"/>
            <a:ext cx="1468862" cy="27305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48138" y="444028"/>
            <a:ext cx="8038662" cy="5732936"/>
          </a:xfrm>
        </p:spPr>
        <p:txBody>
          <a:bodyPr/>
          <a:lstStyle/>
          <a:p>
            <a:r>
              <a:rPr lang="en-US" dirty="0"/>
              <a:t>Clap your hands </a:t>
            </a:r>
            <a:endParaRPr lang="en-US" dirty="0" smtClean="0"/>
          </a:p>
          <a:p>
            <a:r>
              <a:rPr lang="en-US" dirty="0" smtClean="0"/>
              <a:t>with </a:t>
            </a:r>
            <a:r>
              <a:rPr lang="en-US" dirty="0"/>
              <a:t>holiday spirit.</a:t>
            </a:r>
          </a:p>
          <a:p>
            <a:r>
              <a:rPr lang="en-US" dirty="0"/>
              <a:t>Make a happy noise! 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sz="2000" i="1" dirty="0" smtClean="0"/>
              <a:t>shout:</a:t>
            </a:r>
            <a:r>
              <a:rPr lang="en-US" dirty="0" smtClean="0"/>
              <a:t> Yeah</a:t>
            </a:r>
            <a:r>
              <a:rPr lang="en-US" dirty="0"/>
              <a:t>!)</a:t>
            </a:r>
          </a:p>
        </p:txBody>
      </p:sp>
      <p:pic>
        <p:nvPicPr>
          <p:cNvPr id="6" name="Picture 5" descr="good merry el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6650" y="445471"/>
            <a:ext cx="1200150" cy="314354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63424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Jump right in </a:t>
            </a:r>
            <a:endParaRPr lang="en-US" dirty="0" smtClean="0"/>
          </a:p>
          <a:p>
            <a:pPr algn="r"/>
            <a:r>
              <a:rPr lang="en-US" dirty="0" smtClean="0"/>
              <a:t>with </a:t>
            </a:r>
            <a:r>
              <a:rPr lang="en-US" dirty="0"/>
              <a:t>holiday feeling.</a:t>
            </a:r>
          </a:p>
          <a:p>
            <a:pPr algn="r"/>
            <a:r>
              <a:rPr lang="en-US" dirty="0"/>
              <a:t>Jump right in </a:t>
            </a:r>
            <a:endParaRPr lang="en-US" dirty="0" smtClean="0"/>
          </a:p>
          <a:p>
            <a:pPr algn="r"/>
            <a:r>
              <a:rPr lang="en-US" dirty="0" smtClean="0"/>
              <a:t>with </a:t>
            </a:r>
            <a:r>
              <a:rPr lang="en-US" dirty="0"/>
              <a:t>holiday joy.</a:t>
            </a:r>
          </a:p>
        </p:txBody>
      </p:sp>
      <p:pic>
        <p:nvPicPr>
          <p:cNvPr id="5" name="Picture 4" descr="good good el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363" y="340491"/>
            <a:ext cx="1492250" cy="3331676"/>
          </a:xfrm>
          <a:prstGeom prst="rect">
            <a:avLst/>
          </a:prstGeom>
        </p:spPr>
      </p:pic>
      <p:pic>
        <p:nvPicPr>
          <p:cNvPr id="6" name="Picture 5" descr="Good love el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7293" y="2918434"/>
            <a:ext cx="1112328" cy="2987395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15652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Fill your heart </a:t>
            </a:r>
            <a:endParaRPr lang="en-US" dirty="0" smtClean="0"/>
          </a:p>
          <a:p>
            <a:r>
              <a:rPr lang="en-US" dirty="0" smtClean="0"/>
              <a:t>with </a:t>
            </a:r>
            <a:r>
              <a:rPr lang="en-US" dirty="0"/>
              <a:t>holiday spirit.</a:t>
            </a:r>
          </a:p>
          <a:p>
            <a:r>
              <a:rPr lang="en-US" dirty="0"/>
              <a:t>Come on, </a:t>
            </a:r>
            <a:endParaRPr lang="en-US" dirty="0" smtClean="0"/>
          </a:p>
          <a:p>
            <a:r>
              <a:rPr lang="en-US" dirty="0" smtClean="0"/>
              <a:t>raise </a:t>
            </a:r>
            <a:r>
              <a:rPr lang="en-US" dirty="0"/>
              <a:t>your voice!</a:t>
            </a:r>
          </a:p>
        </p:txBody>
      </p:sp>
      <p:pic>
        <p:nvPicPr>
          <p:cNvPr id="5" name="Picture 4" descr="FalalaLand3GladElves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6897" y="124650"/>
            <a:ext cx="2662619" cy="6222886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7531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76964"/>
          </a:xfrm>
        </p:spPr>
        <p:txBody>
          <a:bodyPr/>
          <a:lstStyle/>
          <a:p>
            <a:pPr algn="ctr"/>
            <a:r>
              <a:rPr lang="en-US" dirty="0"/>
              <a:t>Let yourself join in the fun. </a:t>
            </a:r>
            <a:endParaRPr lang="en-US" dirty="0" smtClean="0"/>
          </a:p>
          <a:p>
            <a:pPr algn="ctr"/>
            <a:r>
              <a:rPr lang="en-US" dirty="0" smtClean="0"/>
              <a:t>Let </a:t>
            </a:r>
            <a:r>
              <a:rPr lang="en-US" dirty="0"/>
              <a:t>yourself feel light.</a:t>
            </a:r>
          </a:p>
          <a:p>
            <a:pPr algn="ctr"/>
            <a:r>
              <a:rPr lang="en-US" dirty="0"/>
              <a:t>Happiness has just begun. </a:t>
            </a:r>
            <a:endParaRPr lang="en-US" dirty="0" smtClean="0"/>
          </a:p>
          <a:p>
            <a:pPr algn="ctr"/>
            <a:r>
              <a:rPr lang="en-US" dirty="0" smtClean="0"/>
              <a:t>Let </a:t>
            </a:r>
            <a:r>
              <a:rPr lang="en-US" dirty="0"/>
              <a:t>your </a:t>
            </a:r>
            <a:r>
              <a:rPr lang="en-US" dirty="0" smtClean="0"/>
              <a:t>heart</a:t>
            </a:r>
          </a:p>
          <a:p>
            <a:pPr algn="ctr"/>
            <a:r>
              <a:rPr lang="en-US" dirty="0" smtClean="0"/>
              <a:t>take </a:t>
            </a:r>
            <a:r>
              <a:rPr lang="en-US" dirty="0"/>
              <a:t>flight!</a:t>
            </a:r>
            <a:r>
              <a:rPr lang="en-US" dirty="0" smtClean="0"/>
              <a:t> Oh</a:t>
            </a:r>
            <a:r>
              <a:rPr lang="en-US" dirty="0"/>
              <a:t>!</a:t>
            </a:r>
          </a:p>
        </p:txBody>
      </p:sp>
      <p:pic>
        <p:nvPicPr>
          <p:cNvPr id="4" name="Picture 3" descr="Good love el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874" y="3368048"/>
            <a:ext cx="1112328" cy="2987395"/>
          </a:xfrm>
          <a:prstGeom prst="rect">
            <a:avLst/>
          </a:prstGeom>
        </p:spPr>
      </p:pic>
      <p:pic>
        <p:nvPicPr>
          <p:cNvPr id="5" name="Picture 4" descr="Joy elf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1018" y="3384901"/>
            <a:ext cx="1151073" cy="2844536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79061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76964"/>
          </a:xfrm>
        </p:spPr>
        <p:txBody>
          <a:bodyPr/>
          <a:lstStyle/>
          <a:p>
            <a:pPr algn="ctr"/>
            <a:r>
              <a:rPr lang="en-US" dirty="0"/>
              <a:t>Good, good holiday feelings! Awesome, merry, okay!</a:t>
            </a:r>
          </a:p>
          <a:p>
            <a:pPr algn="ctr"/>
            <a:r>
              <a:rPr lang="en-US" dirty="0"/>
              <a:t>Good, good holiday feelings! Wondrous</a:t>
            </a:r>
            <a:r>
              <a:rPr lang="en-US" dirty="0" smtClean="0"/>
              <a:t>,</a:t>
            </a:r>
          </a:p>
          <a:p>
            <a:pPr algn="ctr"/>
            <a:r>
              <a:rPr lang="en-US" dirty="0" smtClean="0"/>
              <a:t>happy </a:t>
            </a:r>
            <a:r>
              <a:rPr lang="en-US" dirty="0"/>
              <a:t>holiday!</a:t>
            </a:r>
          </a:p>
        </p:txBody>
      </p:sp>
      <p:pic>
        <p:nvPicPr>
          <p:cNvPr id="6" name="Picture 5" descr="good good el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963" y="3187168"/>
            <a:ext cx="1492250" cy="3331676"/>
          </a:xfrm>
          <a:prstGeom prst="rect">
            <a:avLst/>
          </a:prstGeom>
        </p:spPr>
      </p:pic>
      <p:pic>
        <p:nvPicPr>
          <p:cNvPr id="7" name="Picture 6" descr="good merry el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6642" y="3375304"/>
            <a:ext cx="1200150" cy="314354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756949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884620" y="444028"/>
            <a:ext cx="7802179" cy="5732936"/>
          </a:xfrm>
        </p:spPr>
        <p:txBody>
          <a:bodyPr/>
          <a:lstStyle/>
          <a:p>
            <a:r>
              <a:rPr lang="en-US" dirty="0"/>
              <a:t>Good, good, </a:t>
            </a:r>
            <a:endParaRPr lang="en-US" dirty="0" smtClean="0"/>
          </a:p>
          <a:p>
            <a:r>
              <a:rPr lang="en-US" dirty="0" smtClean="0"/>
              <a:t>good</a:t>
            </a:r>
            <a:r>
              <a:rPr lang="en-US" dirty="0"/>
              <a:t>, good! </a:t>
            </a:r>
            <a:endParaRPr lang="en-US" dirty="0" smtClean="0"/>
          </a:p>
          <a:p>
            <a:r>
              <a:rPr lang="en-US" dirty="0" smtClean="0"/>
              <a:t>Yeah </a:t>
            </a:r>
            <a:r>
              <a:rPr lang="en-US" dirty="0"/>
              <a:t>yeah </a:t>
            </a:r>
            <a:endParaRPr lang="en-US" dirty="0" smtClean="0"/>
          </a:p>
          <a:p>
            <a:r>
              <a:rPr lang="en-US" dirty="0" smtClean="0"/>
              <a:t>yeah </a:t>
            </a:r>
            <a:r>
              <a:rPr lang="en-US" dirty="0"/>
              <a:t>yeah yeah!</a:t>
            </a:r>
          </a:p>
        </p:txBody>
      </p:sp>
      <p:pic>
        <p:nvPicPr>
          <p:cNvPr id="6" name="Picture 5" descr="FalalaLand3GladElves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6897" y="124650"/>
            <a:ext cx="2662619" cy="6222886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08986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</TotalTime>
  <Words>303</Words>
  <Application>Microsoft Macintosh PowerPoint</Application>
  <PresentationFormat>On-screen Show (4:3)</PresentationFormat>
  <Paragraphs>79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Daniel Thieman</cp:lastModifiedBy>
  <cp:revision>18</cp:revision>
  <dcterms:created xsi:type="dcterms:W3CDTF">2017-11-06T16:42:09Z</dcterms:created>
  <dcterms:modified xsi:type="dcterms:W3CDTF">2017-11-06T16:52:03Z</dcterms:modified>
</cp:coreProperties>
</file>