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slides/slide13.xml" ContentType="application/vnd.openxmlformats-officedocument.presentationml.slide+xml"/>
  <Override PartName="/ppt/theme/theme3.xml" ContentType="application/vnd.openxmlformats-officedocument.theme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slides/slide14.xml" ContentType="application/vnd.openxmlformats-officedocument.presentationml.slide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455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11/6/17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Not With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797" y="2727310"/>
            <a:ext cx="5569170" cy="91425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9516" y="444028"/>
            <a:ext cx="7907283" cy="5732936"/>
          </a:xfrm>
        </p:spPr>
        <p:txBody>
          <a:bodyPr/>
          <a:lstStyle/>
          <a:p>
            <a:r>
              <a:rPr lang="en-US" dirty="0"/>
              <a:t>Fast away your </a:t>
            </a:r>
            <a:endParaRPr lang="en-US" dirty="0" smtClean="0"/>
          </a:p>
          <a:p>
            <a:r>
              <a:rPr lang="en-US" dirty="0" smtClean="0"/>
              <a:t>own </a:t>
            </a:r>
            <a:r>
              <a:rPr lang="en-US" dirty="0"/>
              <a:t>opinion.</a:t>
            </a:r>
          </a:p>
          <a:p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not </a:t>
            </a:r>
            <a:r>
              <a:rPr lang="en-US" dirty="0"/>
              <a:t>with me.</a:t>
            </a:r>
          </a:p>
        </p:txBody>
      </p:sp>
      <p:pic>
        <p:nvPicPr>
          <p:cNvPr id="6" name="Picture 5" descr="FalalaLand3NopeElvesRGB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476" y="2521163"/>
            <a:ext cx="1569580" cy="351566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368121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091214" cy="5732936"/>
          </a:xfrm>
        </p:spPr>
        <p:txBody>
          <a:bodyPr/>
          <a:lstStyle/>
          <a:p>
            <a:pPr algn="r"/>
            <a:r>
              <a:rPr lang="en-US" dirty="0"/>
              <a:t>Hail yourself a </a:t>
            </a:r>
            <a:endParaRPr lang="en-US" dirty="0" smtClean="0"/>
          </a:p>
          <a:p>
            <a:pPr algn="r"/>
            <a:r>
              <a:rPr lang="en-US" dirty="0" err="1" smtClean="0"/>
              <a:t>diff’rent</a:t>
            </a:r>
            <a:r>
              <a:rPr lang="en-US" dirty="0" smtClean="0"/>
              <a:t> </a:t>
            </a:r>
            <a:r>
              <a:rPr lang="en-US" dirty="0"/>
              <a:t>partner.</a:t>
            </a:r>
          </a:p>
          <a:p>
            <a:pPr algn="r"/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not </a:t>
            </a:r>
            <a:r>
              <a:rPr lang="en-US" dirty="0"/>
              <a:t>with me.</a:t>
            </a:r>
          </a:p>
        </p:txBody>
      </p:sp>
      <p:pic>
        <p:nvPicPr>
          <p:cNvPr id="6" name="Picture 5" descr="FalalaLand3NopeElvesRGB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989" y="2233447"/>
            <a:ext cx="1467359" cy="348806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6549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49586" y="1550276"/>
            <a:ext cx="7837214" cy="4626688"/>
          </a:xfrm>
        </p:spPr>
        <p:txBody>
          <a:bodyPr/>
          <a:lstStyle/>
          <a:p>
            <a:r>
              <a:rPr lang="en-US" dirty="0"/>
              <a:t>No </a:t>
            </a:r>
            <a:r>
              <a:rPr lang="en-US" dirty="0" err="1"/>
              <a:t>fa</a:t>
            </a:r>
            <a:r>
              <a:rPr lang="en-US" dirty="0"/>
              <a:t> la la</a:t>
            </a:r>
            <a:r>
              <a:rPr lang="en-US" dirty="0" smtClean="0"/>
              <a:t>,</a:t>
            </a:r>
          </a:p>
          <a:p>
            <a:r>
              <a:rPr lang="en-US" dirty="0" smtClean="0"/>
              <a:t>no </a:t>
            </a:r>
            <a:r>
              <a:rPr lang="en-US" dirty="0"/>
              <a:t>ho ho ho.</a:t>
            </a:r>
          </a:p>
          <a:p>
            <a:r>
              <a:rPr lang="en-US" dirty="0"/>
              <a:t>No way, </a:t>
            </a:r>
            <a:r>
              <a:rPr lang="en-US" dirty="0" err="1"/>
              <a:t>nuh</a:t>
            </a:r>
            <a:r>
              <a:rPr lang="en-US" dirty="0"/>
              <a:t>-uh, </a:t>
            </a:r>
            <a:endParaRPr lang="en-US" dirty="0" smtClean="0"/>
          </a:p>
          <a:p>
            <a:r>
              <a:rPr lang="en-US" dirty="0" smtClean="0"/>
              <a:t>never </a:t>
            </a:r>
            <a:r>
              <a:rPr lang="en-US" dirty="0"/>
              <a:t>never, nope!</a:t>
            </a:r>
          </a:p>
        </p:txBody>
      </p:sp>
      <p:pic>
        <p:nvPicPr>
          <p:cNvPr id="5" name="Picture 4" descr="FalalaLand3Nope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194" y="374385"/>
            <a:ext cx="3741681" cy="357538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8569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Heedless of your </a:t>
            </a:r>
            <a:endParaRPr lang="en-US" dirty="0" smtClean="0"/>
          </a:p>
          <a:p>
            <a:pPr algn="r"/>
            <a:r>
              <a:rPr lang="en-US" dirty="0" smtClean="0"/>
              <a:t>noise </a:t>
            </a:r>
            <a:r>
              <a:rPr lang="en-US" dirty="0"/>
              <a:t>and blather.</a:t>
            </a:r>
          </a:p>
          <a:p>
            <a:pPr algn="r"/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not </a:t>
            </a:r>
            <a:r>
              <a:rPr lang="en-US" dirty="0"/>
              <a:t>with me! </a:t>
            </a:r>
          </a:p>
          <a:p>
            <a:pPr algn="r"/>
            <a:r>
              <a:rPr lang="en-US" sz="2000" i="1" dirty="0"/>
              <a:t>(raspberry, opt.)</a:t>
            </a:r>
          </a:p>
        </p:txBody>
      </p:sp>
      <p:pic>
        <p:nvPicPr>
          <p:cNvPr id="6" name="Picture 5" descr="FalalaLand3NopeElvesRGB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896" y="2461693"/>
            <a:ext cx="1569580" cy="351566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6674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8483" y="444028"/>
            <a:ext cx="7688316" cy="5732936"/>
          </a:xfrm>
        </p:spPr>
        <p:txBody>
          <a:bodyPr/>
          <a:lstStyle/>
          <a:p>
            <a:r>
              <a:rPr lang="en-US" dirty="0"/>
              <a:t>You can deck the halls, </a:t>
            </a:r>
          </a:p>
          <a:p>
            <a:r>
              <a:rPr lang="en-US" dirty="0"/>
              <a:t>but not </a:t>
            </a:r>
          </a:p>
          <a:p>
            <a:r>
              <a:rPr lang="en-US" dirty="0"/>
              <a:t>with </a:t>
            </a:r>
          </a:p>
          <a:p>
            <a:r>
              <a:rPr lang="en-US" dirty="0"/>
              <a:t>me!</a:t>
            </a:r>
          </a:p>
          <a:p>
            <a:endParaRPr lang="en-US" dirty="0"/>
          </a:p>
          <a:p>
            <a:r>
              <a:rPr lang="en-US" sz="2000" i="1" dirty="0"/>
              <a:t>(raspberry, opt.)</a:t>
            </a:r>
          </a:p>
        </p:txBody>
      </p:sp>
      <p:pic>
        <p:nvPicPr>
          <p:cNvPr id="5" name="Picture 4" descr="FalalaLand3Nope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5144" y="2277241"/>
            <a:ext cx="4081104" cy="389972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1011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37169" y="444028"/>
            <a:ext cx="7679559" cy="5732936"/>
          </a:xfrm>
        </p:spPr>
        <p:txBody>
          <a:bodyPr/>
          <a:lstStyle/>
          <a:p>
            <a:r>
              <a:rPr lang="en-US" dirty="0"/>
              <a:t>Deck the halls </a:t>
            </a:r>
            <a:endParaRPr lang="en-US" dirty="0" smtClean="0"/>
          </a:p>
          <a:p>
            <a:r>
              <a:rPr lang="en-US" dirty="0" smtClean="0"/>
              <a:t>or </a:t>
            </a:r>
            <a:r>
              <a:rPr lang="en-US" dirty="0"/>
              <a:t>do whatever.</a:t>
            </a:r>
          </a:p>
          <a:p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not </a:t>
            </a:r>
            <a:r>
              <a:rPr lang="en-US" dirty="0"/>
              <a:t>with me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FalalaLand3NopeElvesRGB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265" y="2688897"/>
            <a:ext cx="1467359" cy="348806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 err="1"/>
              <a:t>’Tis</a:t>
            </a:r>
            <a:r>
              <a:rPr lang="en-US" dirty="0"/>
              <a:t> the season, </a:t>
            </a:r>
            <a:endParaRPr lang="en-US" dirty="0" smtClean="0"/>
          </a:p>
          <a:p>
            <a:pPr algn="r"/>
            <a:r>
              <a:rPr lang="en-US" dirty="0" smtClean="0"/>
              <a:t>blah </a:t>
            </a:r>
            <a:r>
              <a:rPr lang="en-US" dirty="0"/>
              <a:t>blah blah.</a:t>
            </a:r>
          </a:p>
          <a:p>
            <a:pPr algn="r"/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not </a:t>
            </a:r>
            <a:r>
              <a:rPr lang="en-US" dirty="0"/>
              <a:t>with me.</a:t>
            </a:r>
          </a:p>
          <a:p>
            <a:endParaRPr lang="en-US" dirty="0"/>
          </a:p>
        </p:txBody>
      </p:sp>
      <p:pic>
        <p:nvPicPr>
          <p:cNvPr id="4" name="Picture 3" descr="FalalaLand3NopeElvesRGBm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832" y="2452414"/>
            <a:ext cx="1483270" cy="349004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51155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alalaLand3Nope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697" y="759765"/>
            <a:ext cx="3741681" cy="357538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19655" y="1480207"/>
            <a:ext cx="7767144" cy="4696756"/>
          </a:xfrm>
        </p:spPr>
        <p:txBody>
          <a:bodyPr/>
          <a:lstStyle/>
          <a:p>
            <a:r>
              <a:rPr lang="en-US" dirty="0"/>
              <a:t>No </a:t>
            </a:r>
            <a:r>
              <a:rPr lang="en-US" dirty="0" err="1"/>
              <a:t>fa</a:t>
            </a:r>
            <a:r>
              <a:rPr lang="en-US" dirty="0"/>
              <a:t> la la,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ho ho ho.</a:t>
            </a:r>
          </a:p>
          <a:p>
            <a:r>
              <a:rPr lang="en-US" dirty="0"/>
              <a:t>No way, </a:t>
            </a:r>
            <a:r>
              <a:rPr lang="en-US" dirty="0" err="1"/>
              <a:t>nuh</a:t>
            </a:r>
            <a:r>
              <a:rPr lang="en-US" dirty="0"/>
              <a:t>-uh, </a:t>
            </a:r>
            <a:endParaRPr lang="en-US" dirty="0" smtClean="0"/>
          </a:p>
          <a:p>
            <a:r>
              <a:rPr lang="en-US" dirty="0" smtClean="0"/>
              <a:t>never </a:t>
            </a:r>
            <a:r>
              <a:rPr lang="en-US" dirty="0"/>
              <a:t>never, nope!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4393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Troll your own new </a:t>
            </a:r>
            <a:endParaRPr lang="en-US" dirty="0" smtClean="0"/>
          </a:p>
          <a:p>
            <a:pPr algn="r"/>
            <a:r>
              <a:rPr lang="en-US" dirty="0" smtClean="0"/>
              <a:t>yuletide </a:t>
            </a:r>
            <a:r>
              <a:rPr lang="en-US" dirty="0"/>
              <a:t>carol.</a:t>
            </a:r>
          </a:p>
          <a:p>
            <a:pPr algn="r"/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not </a:t>
            </a:r>
            <a:r>
              <a:rPr lang="en-US" dirty="0"/>
              <a:t>with me! </a:t>
            </a:r>
          </a:p>
          <a:p>
            <a:pPr algn="r"/>
            <a:r>
              <a:rPr lang="en-US" sz="2000" i="1" dirty="0"/>
              <a:t>(raspberry, optional)</a:t>
            </a:r>
          </a:p>
        </p:txBody>
      </p:sp>
      <p:pic>
        <p:nvPicPr>
          <p:cNvPr id="6" name="Picture 5" descr="FalalaLand3NopeElvesRGB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816" y="2504965"/>
            <a:ext cx="1467359" cy="348806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439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49586" y="444028"/>
            <a:ext cx="7837214" cy="5732936"/>
          </a:xfrm>
        </p:spPr>
        <p:txBody>
          <a:bodyPr/>
          <a:lstStyle/>
          <a:p>
            <a:r>
              <a:rPr lang="en-US" dirty="0"/>
              <a:t>Keep your blazing </a:t>
            </a:r>
            <a:endParaRPr lang="en-US" dirty="0" smtClean="0"/>
          </a:p>
          <a:p>
            <a:r>
              <a:rPr lang="en-US" dirty="0" err="1" smtClean="0"/>
              <a:t>yule</a:t>
            </a:r>
            <a:r>
              <a:rPr lang="en-US" dirty="0" smtClean="0"/>
              <a:t> </a:t>
            </a:r>
            <a:r>
              <a:rPr lang="en-US" dirty="0"/>
              <a:t>to yourself.</a:t>
            </a:r>
          </a:p>
          <a:p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r>
              <a:rPr lang="en-US" dirty="0" smtClean="0"/>
              <a:t>not </a:t>
            </a:r>
            <a:r>
              <a:rPr lang="en-US" dirty="0"/>
              <a:t>with me.</a:t>
            </a:r>
          </a:p>
        </p:txBody>
      </p:sp>
      <p:pic>
        <p:nvPicPr>
          <p:cNvPr id="6" name="Picture 5" descr="FalalaLand3NopeElvesRGBm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2452414"/>
            <a:ext cx="1483270" cy="349004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20240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Strike the harp. </a:t>
            </a:r>
            <a:endParaRPr lang="en-US" dirty="0" smtClean="0"/>
          </a:p>
          <a:p>
            <a:pPr algn="r"/>
            <a:r>
              <a:rPr lang="en-US" dirty="0" smtClean="0"/>
              <a:t>Or </a:t>
            </a:r>
            <a:r>
              <a:rPr lang="en-US" dirty="0"/>
              <a:t>not. Who cares?</a:t>
            </a:r>
          </a:p>
          <a:p>
            <a:pPr algn="r"/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not </a:t>
            </a:r>
            <a:r>
              <a:rPr lang="en-US" dirty="0"/>
              <a:t>with me.</a:t>
            </a:r>
          </a:p>
        </p:txBody>
      </p:sp>
      <p:pic>
        <p:nvPicPr>
          <p:cNvPr id="5" name="Picture 4" descr="FalalaLand3NopeElvesRGB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131" y="2347828"/>
            <a:ext cx="1569580" cy="351566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5188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lalaLand3Nope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359" y="602109"/>
            <a:ext cx="3741681" cy="357538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32070" y="1287516"/>
            <a:ext cx="7854730" cy="4889447"/>
          </a:xfrm>
        </p:spPr>
        <p:txBody>
          <a:bodyPr/>
          <a:lstStyle/>
          <a:p>
            <a:r>
              <a:rPr lang="en-US" dirty="0"/>
              <a:t>No </a:t>
            </a:r>
            <a:r>
              <a:rPr lang="en-US" dirty="0" err="1"/>
              <a:t>fa</a:t>
            </a:r>
            <a:r>
              <a:rPr lang="en-US" dirty="0"/>
              <a:t> la la, </a:t>
            </a:r>
            <a:endParaRPr lang="en-US" dirty="0" smtClean="0"/>
          </a:p>
          <a:p>
            <a:r>
              <a:rPr lang="en-US" dirty="0" smtClean="0"/>
              <a:t>no </a:t>
            </a:r>
            <a:r>
              <a:rPr lang="en-US" dirty="0"/>
              <a:t>ho ho ho.</a:t>
            </a:r>
          </a:p>
          <a:p>
            <a:r>
              <a:rPr lang="en-US" dirty="0"/>
              <a:t>No way, </a:t>
            </a:r>
            <a:r>
              <a:rPr lang="en-US" dirty="0" err="1"/>
              <a:t>nuh</a:t>
            </a:r>
            <a:r>
              <a:rPr lang="en-US" dirty="0"/>
              <a:t>-uh, </a:t>
            </a:r>
            <a:endParaRPr lang="en-US" dirty="0" smtClean="0"/>
          </a:p>
          <a:p>
            <a:r>
              <a:rPr lang="en-US" dirty="0" smtClean="0"/>
              <a:t>never </a:t>
            </a:r>
            <a:r>
              <a:rPr lang="en-US" dirty="0"/>
              <a:t>never, nope!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3788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You can have your </a:t>
            </a:r>
            <a:endParaRPr lang="en-US" dirty="0" smtClean="0"/>
          </a:p>
          <a:p>
            <a:pPr algn="r"/>
            <a:r>
              <a:rPr lang="en-US" dirty="0" smtClean="0"/>
              <a:t>yuletide </a:t>
            </a:r>
            <a:r>
              <a:rPr lang="en-US" dirty="0"/>
              <a:t>treasure.</a:t>
            </a:r>
          </a:p>
          <a:p>
            <a:pPr algn="r"/>
            <a:r>
              <a:rPr lang="en-US" dirty="0"/>
              <a:t>Na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smtClean="0"/>
              <a:t>not </a:t>
            </a:r>
            <a:r>
              <a:rPr lang="en-US" dirty="0"/>
              <a:t>with me! </a:t>
            </a:r>
          </a:p>
          <a:p>
            <a:pPr algn="r"/>
            <a:r>
              <a:rPr lang="en-US" sz="2000" i="1" dirty="0"/>
              <a:t>(raspberry, opt.)</a:t>
            </a:r>
          </a:p>
        </p:txBody>
      </p:sp>
      <p:pic>
        <p:nvPicPr>
          <p:cNvPr id="6" name="Picture 5" descr="FalalaLand3NopeElvesRGBmi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304" y="2452414"/>
            <a:ext cx="1483270" cy="349004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11108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279</Words>
  <Application>Microsoft Macintosh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20</cp:revision>
  <dcterms:created xsi:type="dcterms:W3CDTF">2017-11-06T21:20:27Z</dcterms:created>
  <dcterms:modified xsi:type="dcterms:W3CDTF">2017-11-06T21:27:21Z</dcterms:modified>
</cp:coreProperties>
</file>