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slides/slide13.xml" ContentType="application/vnd.openxmlformats-officedocument.presentationml.slide+xml"/>
  <Override PartName="/ppt/theme/theme3.xml" ContentType="application/vnd.openxmlformats-officedocument.theme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2455" autoAdjust="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5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7D6E1-0AE9-954F-8502-BA3C4B78549E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7C6A-5423-2A4B-8589-3F069F66489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820383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4C5A6-009B-4B47-B306-A80AB9222890}" type="datetimeFigureOut">
              <a:rPr lang="en-US" smtClean="0"/>
              <a:pPr/>
              <a:t>11/6/17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9C25D-DE8C-5C47-9947-1E97C9C6D4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485536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6257-0888-B54D-8C51-BD6AE73CD5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2169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7AEC6-10AA-414D-96FF-22033FFF897A}" type="datetime1">
              <a:rPr lang="en-US" smtClean="0"/>
              <a:pPr/>
              <a:t>11/6/17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444028"/>
            <a:ext cx="8229600" cy="573293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3"/>
          <p:cNvSpPr txBox="1">
            <a:spLocks/>
          </p:cNvSpPr>
          <p:nvPr userDrawn="1"/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Verdana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© 2017 Plank Road Publishing, Inc. • All Rights Reserved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167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050792A5-ED52-D544-A005-A8473AC366A7}" type="datetime1">
              <a:rPr lang="en-US" smtClean="0"/>
              <a:pPr/>
              <a:t>11/6/17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/>
              </a:defRPr>
            </a:lvl1pPr>
          </a:lstStyle>
          <a:p>
            <a:fld id="{96846263-F929-174E-BE4E-7207D5F106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45745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Verdana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ct val="20000"/>
        </a:spcBef>
        <a:buFont typeface="Arial"/>
        <a:buNone/>
        <a:defRPr sz="4000" kern="1200" baseline="0">
          <a:solidFill>
            <a:schemeClr val="tx1"/>
          </a:solidFill>
          <a:latin typeface="Verdana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 descr="A Musical 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356" y="2576376"/>
            <a:ext cx="8373902" cy="768076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11551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Time for musical </a:t>
            </a:r>
            <a:endParaRPr lang="en-US" dirty="0" smtClean="0"/>
          </a:p>
          <a:p>
            <a:pPr algn="r"/>
            <a:r>
              <a:rPr lang="en-US" dirty="0" smtClean="0"/>
              <a:t>songs </a:t>
            </a:r>
            <a:r>
              <a:rPr lang="en-US" dirty="0"/>
              <a:t>of cheer!</a:t>
            </a:r>
          </a:p>
          <a:p>
            <a:pPr algn="r"/>
            <a:r>
              <a:rPr lang="en-US" dirty="0"/>
              <a:t>Time for musical </a:t>
            </a:r>
            <a:endParaRPr lang="en-US" dirty="0" smtClean="0"/>
          </a:p>
          <a:p>
            <a:pPr algn="r"/>
            <a:r>
              <a:rPr lang="en-US" dirty="0" smtClean="0"/>
              <a:t>songs </a:t>
            </a:r>
            <a:r>
              <a:rPr lang="en-US" dirty="0"/>
              <a:t>of cheer!</a:t>
            </a:r>
          </a:p>
        </p:txBody>
      </p:sp>
      <p:pic>
        <p:nvPicPr>
          <p:cNvPr id="6" name="Picture 5" descr="Elf with bass cl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707" y="2285803"/>
            <a:ext cx="1594507" cy="372381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986377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83172" y="444028"/>
            <a:ext cx="8003628" cy="5732936"/>
          </a:xfrm>
        </p:spPr>
        <p:txBody>
          <a:bodyPr/>
          <a:lstStyle/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</a:t>
            </a:r>
            <a:endParaRPr lang="en-US" dirty="0" smtClean="0"/>
          </a:p>
          <a:p>
            <a:r>
              <a:rPr lang="en-US" dirty="0" smtClean="0"/>
              <a:t>musical songs</a:t>
            </a:r>
          </a:p>
          <a:p>
            <a:r>
              <a:rPr lang="en-US" dirty="0" smtClean="0"/>
              <a:t>of </a:t>
            </a:r>
            <a:r>
              <a:rPr lang="en-US" dirty="0"/>
              <a:t>cheer!</a:t>
            </a:r>
          </a:p>
        </p:txBody>
      </p:sp>
      <p:pic>
        <p:nvPicPr>
          <p:cNvPr id="6" name="Picture 5" descr="Elf with treble cl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853" y="2869976"/>
            <a:ext cx="1583402" cy="300465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8116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58345" y="444028"/>
            <a:ext cx="7828454" cy="5732936"/>
          </a:xfrm>
        </p:spPr>
        <p:txBody>
          <a:bodyPr/>
          <a:lstStyle/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musical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of </a:t>
            </a:r>
            <a:r>
              <a:rPr lang="en-US" dirty="0"/>
              <a:t>year!</a:t>
            </a:r>
          </a:p>
        </p:txBody>
      </p:sp>
      <p:pic>
        <p:nvPicPr>
          <p:cNvPr id="6" name="Picture 5" descr="Elf with n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203" y="2722946"/>
            <a:ext cx="1645884" cy="341444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5426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/>
              <a:t>A musical time of year!</a:t>
            </a:r>
          </a:p>
        </p:txBody>
      </p:sp>
      <p:pic>
        <p:nvPicPr>
          <p:cNvPr id="5" name="Picture 4" descr="FalalaLand3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738" y="1616056"/>
            <a:ext cx="3843461" cy="4560908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86616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It’s a musical time of year</a:t>
            </a:r>
            <a:r>
              <a:rPr lang="en-US" dirty="0" smtClean="0"/>
              <a:t>!</a:t>
            </a:r>
          </a:p>
          <a:p>
            <a:r>
              <a:rPr lang="en-US" dirty="0" smtClean="0"/>
              <a:t>It’s </a:t>
            </a:r>
            <a:r>
              <a:rPr lang="en-US" dirty="0"/>
              <a:t>a musical time of year!</a:t>
            </a:r>
          </a:p>
        </p:txBody>
      </p:sp>
      <p:pic>
        <p:nvPicPr>
          <p:cNvPr id="8" name="Picture 7" descr="Elf with n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6145" y="2722946"/>
            <a:ext cx="1645884" cy="341444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4838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alalaLand3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569" y="2356074"/>
            <a:ext cx="3219851" cy="382088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97034" y="245241"/>
            <a:ext cx="6525173" cy="5931723"/>
          </a:xfrm>
        </p:spPr>
        <p:txBody>
          <a:bodyPr/>
          <a:lstStyle/>
          <a:p>
            <a:r>
              <a:rPr lang="en-US" dirty="0" err="1"/>
              <a:t>Fa</a:t>
            </a:r>
            <a:r>
              <a:rPr lang="en-US" dirty="0"/>
              <a:t> la la la la la la </a:t>
            </a:r>
            <a:r>
              <a:rPr lang="en-US" dirty="0" smtClean="0"/>
              <a:t>la.</a:t>
            </a:r>
          </a:p>
          <a:p>
            <a:r>
              <a:rPr lang="en-US" dirty="0" err="1" smtClean="0"/>
              <a:t>Fa</a:t>
            </a:r>
            <a:r>
              <a:rPr lang="en-US" dirty="0" smtClean="0"/>
              <a:t> </a:t>
            </a:r>
            <a:r>
              <a:rPr lang="en-US" dirty="0"/>
              <a:t>la la la la la la </a:t>
            </a:r>
            <a:r>
              <a:rPr lang="en-US" dirty="0" smtClean="0"/>
              <a:t>la.</a:t>
            </a:r>
          </a:p>
          <a:p>
            <a:r>
              <a:rPr lang="en-US" dirty="0" err="1" smtClean="0"/>
              <a:t>Fa</a:t>
            </a:r>
            <a:r>
              <a:rPr lang="en-US" dirty="0" smtClean="0"/>
              <a:t> </a:t>
            </a:r>
            <a:r>
              <a:rPr lang="en-US" dirty="0"/>
              <a:t>la la la </a:t>
            </a:r>
            <a:r>
              <a:rPr lang="en-US" dirty="0" smtClean="0"/>
              <a:t>la</a:t>
            </a:r>
          </a:p>
          <a:p>
            <a:r>
              <a:rPr lang="en-US" dirty="0" smtClean="0"/>
              <a:t>musical time</a:t>
            </a:r>
          </a:p>
          <a:p>
            <a:r>
              <a:rPr lang="en-US" dirty="0" smtClean="0"/>
              <a:t>of </a:t>
            </a:r>
            <a:r>
              <a:rPr lang="en-US" dirty="0"/>
              <a:t>year!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r"/>
            <a:r>
              <a:rPr lang="en-US" dirty="0"/>
              <a:t>Time for musical </a:t>
            </a:r>
            <a:endParaRPr lang="en-US" dirty="0" smtClean="0"/>
          </a:p>
          <a:p>
            <a:pPr algn="r"/>
            <a:r>
              <a:rPr lang="en-US" dirty="0" smtClean="0"/>
              <a:t>songs </a:t>
            </a:r>
            <a:r>
              <a:rPr lang="en-US" dirty="0"/>
              <a:t>of cheer!</a:t>
            </a:r>
          </a:p>
          <a:p>
            <a:pPr algn="r"/>
            <a:r>
              <a:rPr lang="en-US" dirty="0"/>
              <a:t>Time for musical </a:t>
            </a:r>
            <a:endParaRPr lang="en-US" dirty="0" smtClean="0"/>
          </a:p>
          <a:p>
            <a:pPr algn="r"/>
            <a:r>
              <a:rPr lang="en-US" dirty="0" smtClean="0"/>
              <a:t>songs </a:t>
            </a:r>
            <a:r>
              <a:rPr lang="en-US" dirty="0"/>
              <a:t>of cheer!</a:t>
            </a:r>
          </a:p>
        </p:txBody>
      </p:sp>
      <p:pic>
        <p:nvPicPr>
          <p:cNvPr id="7" name="Picture 6" descr="Elf with bass cl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707" y="2285803"/>
            <a:ext cx="1594507" cy="372381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13652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78068" y="444028"/>
            <a:ext cx="8108731" cy="5732936"/>
          </a:xfrm>
        </p:spPr>
        <p:txBody>
          <a:bodyPr/>
          <a:lstStyle/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</a:t>
            </a:r>
            <a:endParaRPr lang="en-US" dirty="0" smtClean="0"/>
          </a:p>
          <a:p>
            <a:r>
              <a:rPr lang="en-US" dirty="0" smtClean="0"/>
              <a:t>musical songs</a:t>
            </a:r>
          </a:p>
          <a:p>
            <a:r>
              <a:rPr lang="en-US" dirty="0" smtClean="0"/>
              <a:t>of </a:t>
            </a:r>
            <a:r>
              <a:rPr lang="en-US" dirty="0"/>
              <a:t>cheer!</a:t>
            </a:r>
          </a:p>
        </p:txBody>
      </p:sp>
      <p:pic>
        <p:nvPicPr>
          <p:cNvPr id="5" name="Picture 4" descr="FalalaLand3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569" y="2356074"/>
            <a:ext cx="3219851" cy="382088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14387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notes are </a:t>
            </a:r>
            <a:r>
              <a:rPr lang="en-US" dirty="0" smtClean="0"/>
              <a:t>swirling</a:t>
            </a:r>
          </a:p>
          <a:p>
            <a:r>
              <a:rPr lang="en-US" dirty="0" smtClean="0"/>
              <a:t>’round </a:t>
            </a:r>
            <a:r>
              <a:rPr lang="en-US" dirty="0"/>
              <a:t>and ’round our heads.</a:t>
            </a:r>
          </a:p>
          <a:p>
            <a:r>
              <a:rPr lang="en-US" dirty="0"/>
              <a:t>We simply have to </a:t>
            </a:r>
            <a:endParaRPr lang="en-US" dirty="0" smtClean="0"/>
          </a:p>
          <a:p>
            <a:r>
              <a:rPr lang="en-US" dirty="0" smtClean="0"/>
              <a:t>sing </a:t>
            </a:r>
            <a:r>
              <a:rPr lang="en-US" dirty="0"/>
              <a:t>a merry tune. </a:t>
            </a:r>
          </a:p>
          <a:p>
            <a:r>
              <a:rPr lang="en-US" dirty="0"/>
              <a:t>(</a:t>
            </a:r>
            <a:r>
              <a:rPr lang="en-US" sz="2000" i="1" dirty="0"/>
              <a:t>spoken solo, optional</a:t>
            </a:r>
            <a:r>
              <a:rPr lang="en-US" sz="2000" i="1" dirty="0" smtClean="0"/>
              <a:t>:</a:t>
            </a:r>
            <a:r>
              <a:rPr lang="en-US" dirty="0" smtClean="0"/>
              <a:t> Merry </a:t>
            </a:r>
            <a:r>
              <a:rPr lang="en-US" dirty="0"/>
              <a:t>tune!)</a:t>
            </a:r>
          </a:p>
        </p:txBody>
      </p:sp>
      <p:pic>
        <p:nvPicPr>
          <p:cNvPr id="4" name="Picture 3" descr="Elf with treble cl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646" y="3351700"/>
            <a:ext cx="1583402" cy="300465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25413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0"/>
            <a:ext cx="8229600" cy="5950829"/>
          </a:xfrm>
        </p:spPr>
        <p:txBody>
          <a:bodyPr/>
          <a:lstStyle/>
          <a:p>
            <a:pPr algn="r"/>
            <a:r>
              <a:rPr lang="en-US" dirty="0"/>
              <a:t>Our hearts are </a:t>
            </a:r>
            <a:r>
              <a:rPr lang="en-US" dirty="0" smtClean="0"/>
              <a:t>filling</a:t>
            </a:r>
          </a:p>
          <a:p>
            <a:pPr algn="r"/>
            <a:r>
              <a:rPr lang="en-US" dirty="0" smtClean="0"/>
              <a:t>with </a:t>
            </a:r>
            <a:r>
              <a:rPr lang="en-US" dirty="0"/>
              <a:t>a happy sound.</a:t>
            </a:r>
          </a:p>
          <a:p>
            <a:pPr algn="r"/>
            <a:r>
              <a:rPr lang="en-US" dirty="0"/>
              <a:t>We sing, </a:t>
            </a:r>
          </a:p>
          <a:p>
            <a:pPr algn="r"/>
            <a:r>
              <a:rPr lang="en-US" sz="2000" i="1" dirty="0"/>
              <a:t>(opt., half-</a:t>
            </a:r>
            <a:r>
              <a:rPr lang="en-US" sz="2000" i="1" dirty="0" smtClean="0"/>
              <a:t>spoken:)</a:t>
            </a:r>
            <a:r>
              <a:rPr lang="en-US" dirty="0" smtClean="0"/>
              <a:t> we </a:t>
            </a:r>
            <a:r>
              <a:rPr lang="en-US" dirty="0"/>
              <a:t>belt, </a:t>
            </a:r>
          </a:p>
          <a:p>
            <a:pPr algn="r"/>
            <a:r>
              <a:rPr lang="en-US" dirty="0"/>
              <a:t>we vocalize, </a:t>
            </a:r>
          </a:p>
          <a:p>
            <a:pPr algn="r"/>
            <a:r>
              <a:rPr lang="en-US" dirty="0"/>
              <a:t>we croon.</a:t>
            </a:r>
          </a:p>
        </p:txBody>
      </p:sp>
      <p:pic>
        <p:nvPicPr>
          <p:cNvPr id="5" name="Picture 4" descr="Elf with bass cle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327" y="2632533"/>
            <a:ext cx="1594507" cy="3723817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1980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It’s a musical time of year!</a:t>
            </a:r>
          </a:p>
          <a:p>
            <a:r>
              <a:rPr lang="en-US" dirty="0"/>
              <a:t>It’s a musical time of year!</a:t>
            </a:r>
          </a:p>
        </p:txBody>
      </p:sp>
      <p:pic>
        <p:nvPicPr>
          <p:cNvPr id="6" name="Picture 5" descr="Elf with no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6145" y="2722946"/>
            <a:ext cx="1645884" cy="341444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3137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46263-F929-174E-BE4E-7207D5F1067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05792" y="444028"/>
            <a:ext cx="7881007" cy="5732936"/>
          </a:xfrm>
        </p:spPr>
        <p:txBody>
          <a:bodyPr/>
          <a:lstStyle/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la la la.</a:t>
            </a:r>
          </a:p>
          <a:p>
            <a:r>
              <a:rPr lang="en-US" dirty="0" err="1"/>
              <a:t>Fa</a:t>
            </a:r>
            <a:r>
              <a:rPr lang="en-US" dirty="0"/>
              <a:t> la la la la </a:t>
            </a:r>
            <a:endParaRPr lang="en-US" dirty="0" smtClean="0"/>
          </a:p>
          <a:p>
            <a:r>
              <a:rPr lang="en-US" dirty="0" smtClean="0"/>
              <a:t>musical time</a:t>
            </a:r>
          </a:p>
          <a:p>
            <a:r>
              <a:rPr lang="en-US" dirty="0" smtClean="0"/>
              <a:t>of </a:t>
            </a:r>
            <a:r>
              <a:rPr lang="en-US" dirty="0"/>
              <a:t>year!</a:t>
            </a:r>
          </a:p>
        </p:txBody>
      </p:sp>
      <p:pic>
        <p:nvPicPr>
          <p:cNvPr id="5" name="Picture 4" descr="FalalaLand3ElvesR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811" y="2356074"/>
            <a:ext cx="3219851" cy="3820889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23159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277</Words>
  <Application>Microsoft Macintosh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Thieman</cp:lastModifiedBy>
  <cp:revision>17</cp:revision>
  <dcterms:created xsi:type="dcterms:W3CDTF">2017-11-06T21:27:39Z</dcterms:created>
  <dcterms:modified xsi:type="dcterms:W3CDTF">2017-11-06T21:29:22Z</dcterms:modified>
</cp:coreProperties>
</file>