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theme/theme3.xml" ContentType="application/vnd.openxmlformats-officedocument.them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s/slide6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2455" autoAdjust="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1504" y="-112"/>
      </p:cViewPr>
      <p:guideLst>
        <p:guide orient="horz" pos="2160"/>
        <p:guide pos="284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11/6/17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11/6/17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11/6/17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2017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11/6/17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2017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11/6/17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4" name="Picture 3" descr="When We - tit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873" y="2722399"/>
            <a:ext cx="7669111" cy="913962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sz="2000" i="1" dirty="0"/>
              <a:t>solo, opt.:</a:t>
            </a:r>
          </a:p>
          <a:p>
            <a:pPr algn="ctr"/>
            <a:r>
              <a:rPr lang="en-US" dirty="0"/>
              <a:t>When we get along.</a:t>
            </a:r>
          </a:p>
        </p:txBody>
      </p:sp>
      <p:pic>
        <p:nvPicPr>
          <p:cNvPr id="5" name="Picture 4" descr="FaLaLaLandCover2HappyElv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2725" y="2645103"/>
            <a:ext cx="3116254" cy="3391723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92165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000" i="1" dirty="0"/>
              <a:t>solo, optional:</a:t>
            </a:r>
          </a:p>
          <a:p>
            <a:r>
              <a:rPr lang="en-US" dirty="0"/>
              <a:t>We had a friendship,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bond that was strong.</a:t>
            </a:r>
          </a:p>
          <a:p>
            <a:r>
              <a:rPr lang="en-US" dirty="0"/>
              <a:t>Talking and </a:t>
            </a:r>
            <a:endParaRPr lang="en-US" dirty="0" smtClean="0"/>
          </a:p>
          <a:p>
            <a:r>
              <a:rPr lang="en-US" dirty="0" smtClean="0"/>
              <a:t>laughing </a:t>
            </a:r>
            <a:r>
              <a:rPr lang="en-US" dirty="0"/>
              <a:t>each day.</a:t>
            </a:r>
          </a:p>
        </p:txBody>
      </p:sp>
      <p:pic>
        <p:nvPicPr>
          <p:cNvPr id="4" name="Picture 3" descr="FaLaLaLandCover2HappyElv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4035" y="3300359"/>
            <a:ext cx="2530311" cy="275398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082455" cy="5732936"/>
          </a:xfrm>
        </p:spPr>
        <p:txBody>
          <a:bodyPr/>
          <a:lstStyle/>
          <a:p>
            <a:pPr algn="r"/>
            <a:r>
              <a:rPr lang="en-US" dirty="0"/>
              <a:t>We liked each other, </a:t>
            </a:r>
            <a:endParaRPr lang="en-US" dirty="0" smtClean="0"/>
          </a:p>
          <a:p>
            <a:pPr algn="r"/>
            <a:r>
              <a:rPr lang="en-US" dirty="0" smtClean="0"/>
              <a:t>and </a:t>
            </a:r>
            <a:r>
              <a:rPr lang="en-US" dirty="0"/>
              <a:t>we got along.</a:t>
            </a:r>
          </a:p>
          <a:p>
            <a:pPr algn="r"/>
            <a:r>
              <a:rPr lang="en-US" dirty="0"/>
              <a:t>Seems like we’ve </a:t>
            </a:r>
            <a:endParaRPr lang="en-US" dirty="0" smtClean="0"/>
          </a:p>
          <a:p>
            <a:pPr algn="r"/>
            <a:r>
              <a:rPr lang="en-US" dirty="0" smtClean="0"/>
              <a:t>now </a:t>
            </a:r>
            <a:r>
              <a:rPr lang="en-US" dirty="0"/>
              <a:t>lost our way.</a:t>
            </a:r>
          </a:p>
        </p:txBody>
      </p:sp>
      <p:pic>
        <p:nvPicPr>
          <p:cNvPr id="5" name="Picture 4" descr="FalalaLand2SadElvesRGB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297" y="3196969"/>
            <a:ext cx="2462805" cy="2979995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52920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000" i="1" dirty="0"/>
              <a:t>all:</a:t>
            </a:r>
          </a:p>
          <a:p>
            <a:r>
              <a:rPr lang="en-US" dirty="0"/>
              <a:t>Sometimes we say things </a:t>
            </a:r>
            <a:endParaRPr lang="en-US" dirty="0" smtClean="0"/>
          </a:p>
          <a:p>
            <a:r>
              <a:rPr lang="en-US" dirty="0" smtClean="0"/>
              <a:t>that </a:t>
            </a:r>
            <a:r>
              <a:rPr lang="en-US" dirty="0"/>
              <a:t>we do not mean.</a:t>
            </a:r>
          </a:p>
          <a:p>
            <a:r>
              <a:rPr lang="en-US" dirty="0"/>
              <a:t>Feelings get hurt, </a:t>
            </a:r>
            <a:endParaRPr lang="en-US" dirty="0" smtClean="0"/>
          </a:p>
          <a:p>
            <a:r>
              <a:rPr lang="en-US" dirty="0" smtClean="0"/>
              <a:t>yes </a:t>
            </a:r>
            <a:r>
              <a:rPr lang="en-US" dirty="0"/>
              <a:t>that’s true.</a:t>
            </a:r>
          </a:p>
        </p:txBody>
      </p:sp>
      <p:pic>
        <p:nvPicPr>
          <p:cNvPr id="5" name="Picture 4" descr="FalalaLand2SadElvesRGB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5124" y="3080367"/>
            <a:ext cx="2462805" cy="2979995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10482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Always remember, </a:t>
            </a:r>
            <a:endParaRPr lang="en-US" dirty="0" smtClean="0"/>
          </a:p>
          <a:p>
            <a:pPr algn="r"/>
            <a:r>
              <a:rPr lang="en-US" dirty="0" smtClean="0"/>
              <a:t>we’re </a:t>
            </a:r>
            <a:r>
              <a:rPr lang="en-US" dirty="0"/>
              <a:t>still a great team.</a:t>
            </a:r>
          </a:p>
          <a:p>
            <a:pPr algn="r"/>
            <a:r>
              <a:rPr lang="en-US" dirty="0"/>
              <a:t>These are things</a:t>
            </a:r>
            <a:r>
              <a:rPr lang="en-US" dirty="0" smtClean="0"/>
              <a:t> we</a:t>
            </a:r>
          </a:p>
          <a:p>
            <a:pPr algn="r"/>
            <a:r>
              <a:rPr lang="en-US" dirty="0" smtClean="0"/>
              <a:t>can work </a:t>
            </a:r>
            <a:r>
              <a:rPr lang="en-US" dirty="0"/>
              <a:t>through.</a:t>
            </a:r>
          </a:p>
        </p:txBody>
      </p:sp>
      <p:pic>
        <p:nvPicPr>
          <p:cNvPr id="5" name="Picture 4" descr="FaLaLaLandCover2HappyElv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56" y="3422980"/>
            <a:ext cx="2530311" cy="2753984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51602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92690"/>
            <a:ext cx="8229600" cy="4397763"/>
          </a:xfrm>
        </p:spPr>
        <p:txBody>
          <a:bodyPr/>
          <a:lstStyle/>
          <a:p>
            <a:pPr algn="ctr"/>
            <a:r>
              <a:rPr lang="en-US" dirty="0"/>
              <a:t>Music and lyrics </a:t>
            </a:r>
            <a:endParaRPr lang="en-US" dirty="0" smtClean="0"/>
          </a:p>
          <a:p>
            <a:pPr algn="ctr"/>
            <a:r>
              <a:rPr lang="en-US" dirty="0" smtClean="0"/>
              <a:t>combine </a:t>
            </a:r>
            <a:r>
              <a:rPr lang="en-US" dirty="0"/>
              <a:t>in a song.</a:t>
            </a:r>
          </a:p>
          <a:p>
            <a:pPr algn="ctr"/>
            <a:r>
              <a:rPr lang="en-US" dirty="0"/>
              <a:t>But that can’t happen </a:t>
            </a:r>
            <a:endParaRPr lang="en-US" dirty="0" smtClean="0"/>
          </a:p>
          <a:p>
            <a:pPr algn="ctr"/>
            <a:r>
              <a:rPr lang="en-US" dirty="0" smtClean="0"/>
              <a:t>if </a:t>
            </a:r>
            <a:r>
              <a:rPr lang="en-US" dirty="0"/>
              <a:t>we don’t get along.</a:t>
            </a:r>
          </a:p>
        </p:txBody>
      </p:sp>
      <p:pic>
        <p:nvPicPr>
          <p:cNvPr id="5" name="Picture 4" descr="When We - hear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2207" y="4590453"/>
            <a:ext cx="3603993" cy="1376303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01292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We have a friendship,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bond that is strong.</a:t>
            </a:r>
          </a:p>
          <a:p>
            <a:r>
              <a:rPr lang="en-US" dirty="0"/>
              <a:t>Talking and </a:t>
            </a:r>
            <a:endParaRPr lang="en-US" dirty="0" smtClean="0"/>
          </a:p>
          <a:p>
            <a:r>
              <a:rPr lang="en-US" dirty="0" smtClean="0"/>
              <a:t>laughing </a:t>
            </a:r>
            <a:r>
              <a:rPr lang="en-US" dirty="0"/>
              <a:t>each day.</a:t>
            </a:r>
          </a:p>
        </p:txBody>
      </p:sp>
      <p:pic>
        <p:nvPicPr>
          <p:cNvPr id="5" name="Picture 4" descr="FaLaLaLandCover2HappyElv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1484" y="3422980"/>
            <a:ext cx="2530311" cy="2753984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97522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We like each other, </a:t>
            </a:r>
            <a:endParaRPr lang="en-US" dirty="0" smtClean="0"/>
          </a:p>
          <a:p>
            <a:pPr algn="r"/>
            <a:r>
              <a:rPr lang="en-US" dirty="0" smtClean="0"/>
              <a:t>and </a:t>
            </a:r>
            <a:r>
              <a:rPr lang="en-US" dirty="0"/>
              <a:t>we get along.</a:t>
            </a:r>
          </a:p>
          <a:p>
            <a:pPr algn="r"/>
            <a:r>
              <a:rPr lang="en-US" dirty="0"/>
              <a:t>Let’s try to </a:t>
            </a:r>
            <a:endParaRPr lang="en-US" dirty="0" smtClean="0"/>
          </a:p>
          <a:p>
            <a:pPr algn="r"/>
            <a:r>
              <a:rPr lang="en-US" dirty="0" smtClean="0"/>
              <a:t>right </a:t>
            </a:r>
            <a:r>
              <a:rPr lang="en-US" dirty="0"/>
              <a:t>this wrong.</a:t>
            </a:r>
          </a:p>
        </p:txBody>
      </p:sp>
      <p:pic>
        <p:nvPicPr>
          <p:cNvPr id="5" name="Picture 4" descr="FaLaLaLandCover2HappyElv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8312" y="3195256"/>
            <a:ext cx="2530311" cy="2753984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66971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068552" y="604344"/>
            <a:ext cx="7618248" cy="5572619"/>
          </a:xfrm>
        </p:spPr>
        <p:txBody>
          <a:bodyPr/>
          <a:lstStyle/>
          <a:p>
            <a:r>
              <a:rPr lang="en-US" dirty="0"/>
              <a:t>Things just work </a:t>
            </a:r>
            <a:endParaRPr lang="en-US" dirty="0" smtClean="0"/>
          </a:p>
          <a:p>
            <a:r>
              <a:rPr lang="en-US" dirty="0" smtClean="0"/>
              <a:t>better </a:t>
            </a:r>
            <a:r>
              <a:rPr lang="en-US" dirty="0"/>
              <a:t>when we </a:t>
            </a:r>
            <a:endParaRPr lang="en-US" dirty="0" smtClean="0"/>
          </a:p>
          <a:p>
            <a:r>
              <a:rPr lang="en-US" dirty="0" smtClean="0"/>
              <a:t>get </a:t>
            </a:r>
            <a:r>
              <a:rPr lang="en-US" dirty="0"/>
              <a:t>along.</a:t>
            </a:r>
          </a:p>
        </p:txBody>
      </p:sp>
      <p:pic>
        <p:nvPicPr>
          <p:cNvPr id="5" name="Picture 4" descr="FaLaLaLandCover2HappyElv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8044" y="3072635"/>
            <a:ext cx="2530311" cy="2753984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92647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157</Words>
  <Application>Microsoft Macintosh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Daniel Thieman</cp:lastModifiedBy>
  <cp:revision>13</cp:revision>
  <dcterms:created xsi:type="dcterms:W3CDTF">2017-11-06T15:34:30Z</dcterms:created>
  <dcterms:modified xsi:type="dcterms:W3CDTF">2017-11-06T15:41:57Z</dcterms:modified>
</cp:coreProperties>
</file>