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20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10/12/15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pen Lyr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40" y="2391548"/>
            <a:ext cx="8149260" cy="103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10/12/15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45142"/>
            <a:ext cx="8229600" cy="6031821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Guitar of Hearts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94638"/>
            <a:ext cx="3014133" cy="402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 err="1"/>
              <a:t>Elfis</a:t>
            </a:r>
            <a:r>
              <a:rPr lang="en-US" sz="2000" i="1" dirty="0"/>
              <a:t> (opt. others, too)</a:t>
            </a:r>
            <a:r>
              <a:rPr lang="en-US" sz="2000" i="1" dirty="0" smtClean="0"/>
              <a:t>:</a:t>
            </a:r>
            <a:br>
              <a:rPr lang="en-US" sz="2000" i="1" dirty="0" smtClean="0"/>
            </a:br>
            <a:r>
              <a:rPr lang="en-US" dirty="0" smtClean="0"/>
              <a:t>Be </a:t>
            </a:r>
            <a:r>
              <a:rPr lang="en-US" dirty="0"/>
              <a:t>a loving person,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love</a:t>
            </a:r>
            <a:r>
              <a:rPr lang="en-US" dirty="0"/>
              <a:t> </a:t>
            </a:r>
            <a:r>
              <a:rPr lang="en-US" dirty="0" smtClean="0"/>
              <a:t>will </a:t>
            </a:r>
            <a:r>
              <a:rPr lang="en-US" dirty="0"/>
              <a:t>come to you.</a:t>
            </a:r>
          </a:p>
        </p:txBody>
      </p:sp>
    </p:spTree>
    <p:extLst>
      <p:ext uri="{BB962C8B-B14F-4D97-AF65-F5344CB8AC3E}">
        <p14:creationId xmlns:p14="http://schemas.microsoft.com/office/powerpoint/2010/main" val="828852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 err="1"/>
              <a:t>Elfis</a:t>
            </a:r>
            <a:r>
              <a:rPr lang="en-US" sz="2000" i="1" dirty="0"/>
              <a:t> solo: </a:t>
            </a:r>
          </a:p>
          <a:p>
            <a:r>
              <a:rPr lang="en-US" dirty="0"/>
              <a:t>Don’t be angry, </a:t>
            </a:r>
            <a:r>
              <a:rPr lang="en-US" dirty="0" smtClean="0"/>
              <a:t>don’t </a:t>
            </a:r>
            <a:r>
              <a:rPr lang="en-US" dirty="0"/>
              <a:t>be cruel. Don’t be cold and mean.</a:t>
            </a:r>
          </a:p>
        </p:txBody>
      </p:sp>
    </p:spTree>
    <p:extLst>
      <p:ext uri="{BB962C8B-B14F-4D97-AF65-F5344CB8AC3E}">
        <p14:creationId xmlns:p14="http://schemas.microsoft.com/office/powerpoint/2010/main" val="61603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(The Sleigh Riders vocalists join in, optional)</a:t>
            </a:r>
            <a:r>
              <a:rPr lang="en-US" sz="2000" i="1" dirty="0" smtClean="0"/>
              <a:t>:</a:t>
            </a:r>
            <a:br>
              <a:rPr lang="en-US" sz="2000" i="1" dirty="0" smtClean="0"/>
            </a:br>
            <a:r>
              <a:rPr lang="en-US" dirty="0" smtClean="0"/>
              <a:t>Think </a:t>
            </a:r>
            <a:r>
              <a:rPr lang="en-US" dirty="0"/>
              <a:t>about the Golden Rule, live it tenderly.</a:t>
            </a:r>
          </a:p>
        </p:txBody>
      </p:sp>
    </p:spTree>
    <p:extLst>
      <p:ext uri="{BB962C8B-B14F-4D97-AF65-F5344CB8AC3E}">
        <p14:creationId xmlns:p14="http://schemas.microsoft.com/office/powerpoint/2010/main" val="309614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(all, except Princess </a:t>
            </a:r>
            <a:r>
              <a:rPr lang="en-US" sz="2000" i="1" dirty="0" err="1"/>
              <a:t>Siberianna</a:t>
            </a:r>
            <a:r>
              <a:rPr lang="en-US" sz="2000" i="1" dirty="0"/>
              <a:t> and her minions, opt.):</a:t>
            </a:r>
          </a:p>
          <a:p>
            <a:r>
              <a:rPr lang="en-US" dirty="0"/>
              <a:t>Open up your loving heart,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let </a:t>
            </a:r>
            <a:r>
              <a:rPr lang="en-US" dirty="0"/>
              <a:t>your kindness through. (Ooh.)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 a loving person, and </a:t>
            </a:r>
            <a:br>
              <a:rPr lang="en-US" dirty="0" smtClean="0"/>
            </a:br>
            <a:r>
              <a:rPr lang="en-US" dirty="0" smtClean="0"/>
              <a:t>love will come to you. </a:t>
            </a:r>
            <a:br>
              <a:rPr lang="en-US" dirty="0" smtClean="0"/>
            </a:br>
            <a:r>
              <a:rPr lang="en-US" dirty="0" smtClean="0"/>
              <a:t>(Ah. Ooh.)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1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Don’t be angry, don’t be cruel. Don’t be cold and mean.</a:t>
            </a:r>
          </a:p>
        </p:txBody>
      </p:sp>
    </p:spTree>
    <p:extLst>
      <p:ext uri="{BB962C8B-B14F-4D97-AF65-F5344CB8AC3E}">
        <p14:creationId xmlns:p14="http://schemas.microsoft.com/office/powerpoint/2010/main" val="83027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Think about the Golden Rule, live it tenderly.</a:t>
            </a:r>
          </a:p>
        </p:txBody>
      </p:sp>
    </p:spTree>
    <p:extLst>
      <p:ext uri="{BB962C8B-B14F-4D97-AF65-F5344CB8AC3E}">
        <p14:creationId xmlns:p14="http://schemas.microsoft.com/office/powerpoint/2010/main" val="2981140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Open up your loving heart,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let </a:t>
            </a:r>
            <a:r>
              <a:rPr lang="en-US" dirty="0"/>
              <a:t>your kindness through. (Ooh.)</a:t>
            </a:r>
          </a:p>
        </p:txBody>
      </p:sp>
    </p:spTree>
    <p:extLst>
      <p:ext uri="{BB962C8B-B14F-4D97-AF65-F5344CB8AC3E}">
        <p14:creationId xmlns:p14="http://schemas.microsoft.com/office/powerpoint/2010/main" val="1697742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 a loving person, and </a:t>
            </a:r>
            <a:br>
              <a:rPr lang="en-US" dirty="0" smtClean="0"/>
            </a:br>
            <a:r>
              <a:rPr lang="en-US" dirty="0" smtClean="0"/>
              <a:t>love will come to you. </a:t>
            </a:r>
            <a:br>
              <a:rPr lang="en-US" dirty="0" smtClean="0"/>
            </a:br>
            <a:r>
              <a:rPr lang="en-US" dirty="0" smtClean="0"/>
              <a:t>(Ah. Ooh.)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662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109</Words>
  <Application>Microsoft Macintosh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Beth Albee</cp:lastModifiedBy>
  <cp:revision>10</cp:revision>
  <dcterms:created xsi:type="dcterms:W3CDTF">2012-10-27T21:37:35Z</dcterms:created>
  <dcterms:modified xsi:type="dcterms:W3CDTF">2015-10-12T21:54:06Z</dcterms:modified>
</cp:coreProperties>
</file>