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80" r:id="rId4"/>
    <p:sldId id="292" r:id="rId5"/>
    <p:sldId id="258" r:id="rId6"/>
    <p:sldId id="286" r:id="rId7"/>
    <p:sldId id="259" r:id="rId8"/>
    <p:sldId id="293" r:id="rId9"/>
    <p:sldId id="260" r:id="rId10"/>
    <p:sldId id="281" r:id="rId11"/>
    <p:sldId id="294" r:id="rId12"/>
    <p:sldId id="274" r:id="rId13"/>
    <p:sldId id="287" r:id="rId14"/>
    <p:sldId id="275" r:id="rId15"/>
    <p:sldId id="295" r:id="rId16"/>
    <p:sldId id="264" r:id="rId17"/>
    <p:sldId id="284" r:id="rId18"/>
    <p:sldId id="285" r:id="rId19"/>
    <p:sldId id="265" r:id="rId20"/>
    <p:sldId id="282" r:id="rId21"/>
    <p:sldId id="296" r:id="rId22"/>
    <p:sldId id="276" r:id="rId23"/>
    <p:sldId id="288" r:id="rId24"/>
    <p:sldId id="277" r:id="rId25"/>
    <p:sldId id="297" r:id="rId26"/>
    <p:sldId id="268" r:id="rId27"/>
    <p:sldId id="283" r:id="rId28"/>
    <p:sldId id="298" r:id="rId29"/>
    <p:sldId id="289" r:id="rId30"/>
    <p:sldId id="278" r:id="rId31"/>
    <p:sldId id="279" r:id="rId32"/>
    <p:sldId id="299" r:id="rId33"/>
    <p:sldId id="271" r:id="rId34"/>
    <p:sldId id="290" r:id="rId35"/>
    <p:sldId id="272" r:id="rId36"/>
    <p:sldId id="291" r:id="rId37"/>
    <p:sldId id="273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42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4" y="-976"/>
      </p:cViewPr>
      <p:guideLst>
        <p:guide orient="horz" pos="2160"/>
        <p:guide pos="29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ool Lyr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246" y="2070367"/>
            <a:ext cx="4699134" cy="149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23334"/>
            <a:ext cx="8229600" cy="575363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Cool Elfis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35263"/>
            <a:ext cx="3115949" cy="412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10/14/15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got the style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he can groove.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55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cool. (Uh-huh.)</a:t>
            </a:r>
          </a:p>
        </p:txBody>
      </p:sp>
    </p:spTree>
    <p:extLst>
      <p:ext uri="{BB962C8B-B14F-4D97-AF65-F5344CB8AC3E}">
        <p14:creationId xmlns:p14="http://schemas.microsoft.com/office/powerpoint/2010/main" val="1372638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Cool,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(Uh-huh.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894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</a:t>
            </a:r>
            <a:r>
              <a:rPr lang="en-US" dirty="0"/>
              <a:t>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(Oh, yeah.)</a:t>
            </a:r>
          </a:p>
        </p:txBody>
      </p:sp>
    </p:spTree>
    <p:extLst>
      <p:ext uri="{BB962C8B-B14F-4D97-AF65-F5344CB8AC3E}">
        <p14:creationId xmlns:p14="http://schemas.microsoft.com/office/powerpoint/2010/main" val="4078266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So cool. (Uh-huh.)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Well</a:t>
            </a:r>
            <a:r>
              <a:rPr lang="en-US" dirty="0"/>
              <a:t>, he’s cool. </a:t>
            </a:r>
          </a:p>
        </p:txBody>
      </p:sp>
    </p:spTree>
    <p:extLst>
      <p:ext uri="{BB962C8B-B14F-4D97-AF65-F5344CB8AC3E}">
        <p14:creationId xmlns:p14="http://schemas.microsoft.com/office/powerpoint/2010/main" val="2456335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err="1" smtClean="0"/>
              <a:t>Elfis</a:t>
            </a:r>
            <a:r>
              <a:rPr lang="en-US" sz="2000" i="1" dirty="0"/>
              <a:t>, spoken: </a:t>
            </a:r>
            <a:r>
              <a:rPr lang="en-US" dirty="0"/>
              <a:t>I’m cool.)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Super cool.)</a:t>
            </a:r>
          </a:p>
        </p:txBody>
      </p:sp>
    </p:spTree>
    <p:extLst>
      <p:ext uri="{BB962C8B-B14F-4D97-AF65-F5344CB8AC3E}">
        <p14:creationId xmlns:p14="http://schemas.microsoft.com/office/powerpoint/2010/main" val="2463936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866980"/>
            <a:ext cx="8229600" cy="5309983"/>
          </a:xfrm>
        </p:spPr>
        <p:txBody>
          <a:bodyPr/>
          <a:lstStyle/>
          <a:p>
            <a:r>
              <a:rPr lang="en-US" dirty="0" smtClean="0"/>
              <a:t>There he goes. Cool as snow.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57200" y="423334"/>
            <a:ext cx="8229600" cy="67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/>
              <a:t>guitar solo</a:t>
            </a:r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792155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866980"/>
            <a:ext cx="8229600" cy="5309983"/>
          </a:xfrm>
        </p:spPr>
        <p:txBody>
          <a:bodyPr/>
          <a:lstStyle/>
          <a:p>
            <a:r>
              <a:rPr lang="en-US" dirty="0" smtClean="0"/>
              <a:t>Really </a:t>
            </a:r>
            <a:r>
              <a:rPr lang="en-US" dirty="0"/>
              <a:t>nice. Cool as ice. 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57200" y="423334"/>
            <a:ext cx="8229600" cy="67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/>
              <a:t>guitar solo</a:t>
            </a:r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40371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866980"/>
            <a:ext cx="8229600" cy="5309983"/>
          </a:xfrm>
        </p:spPr>
        <p:txBody>
          <a:bodyPr/>
          <a:lstStyle/>
          <a:p>
            <a:r>
              <a:rPr lang="en-US" dirty="0" smtClean="0"/>
              <a:t>Super </a:t>
            </a:r>
            <a:r>
              <a:rPr lang="en-US" dirty="0"/>
              <a:t>cool.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57200" y="423334"/>
            <a:ext cx="8229600" cy="67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smtClean="0"/>
              <a:t>guitar solo</a:t>
            </a:r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40371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got the swagger.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He’s </a:t>
            </a:r>
            <a:r>
              <a:rPr lang="en-US" dirty="0"/>
              <a:t>got the swing. </a:t>
            </a:r>
          </a:p>
        </p:txBody>
      </p:sp>
    </p:spTree>
    <p:extLst>
      <p:ext uri="{BB962C8B-B14F-4D97-AF65-F5344CB8AC3E}">
        <p14:creationId xmlns:p14="http://schemas.microsoft.com/office/powerpoint/2010/main" val="187025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got the swagger.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He’s </a:t>
            </a:r>
            <a:r>
              <a:rPr lang="en-US" dirty="0"/>
              <a:t>got the swing.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98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got the chops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he can sing. </a:t>
            </a:r>
          </a:p>
        </p:txBody>
      </p:sp>
    </p:spTree>
    <p:extLst>
      <p:ext uri="{BB962C8B-B14F-4D97-AF65-F5344CB8AC3E}">
        <p14:creationId xmlns:p14="http://schemas.microsoft.com/office/powerpoint/2010/main" val="410349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cool. (Uh-huh.)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82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Cool,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(Uh-huh.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89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</a:t>
            </a:r>
            <a:r>
              <a:rPr lang="en-US" dirty="0"/>
              <a:t>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(Oh, yeah.)</a:t>
            </a:r>
          </a:p>
        </p:txBody>
      </p:sp>
    </p:spTree>
    <p:extLst>
      <p:ext uri="{BB962C8B-B14F-4D97-AF65-F5344CB8AC3E}">
        <p14:creationId xmlns:p14="http://schemas.microsoft.com/office/powerpoint/2010/main" val="4046769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So cool. (Uh-huh.) </a:t>
            </a:r>
            <a:br>
              <a:rPr lang="en-US" dirty="0"/>
            </a:br>
            <a:r>
              <a:rPr lang="en-US" dirty="0"/>
              <a:t>Well, he’s cool.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335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err="1"/>
              <a:t>Elfis</a:t>
            </a:r>
            <a:r>
              <a:rPr lang="en-US" sz="2000" i="1" dirty="0"/>
              <a:t>, spoken: </a:t>
            </a:r>
            <a:r>
              <a:rPr lang="en-US" dirty="0"/>
              <a:t>I’m cool.)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Super cool.)</a:t>
            </a:r>
          </a:p>
        </p:txBody>
      </p:sp>
    </p:spTree>
    <p:extLst>
      <p:ext uri="{BB962C8B-B14F-4D97-AF65-F5344CB8AC3E}">
        <p14:creationId xmlns:p14="http://schemas.microsoft.com/office/powerpoint/2010/main" val="3611985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got the right stuff.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got the moves. </a:t>
            </a:r>
          </a:p>
        </p:txBody>
      </p:sp>
    </p:spTree>
    <p:extLst>
      <p:ext uri="{BB962C8B-B14F-4D97-AF65-F5344CB8AC3E}">
        <p14:creationId xmlns:p14="http://schemas.microsoft.com/office/powerpoint/2010/main" val="2876075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got the style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he can groove. </a:t>
            </a:r>
          </a:p>
        </p:txBody>
      </p:sp>
    </p:spTree>
    <p:extLst>
      <p:ext uri="{BB962C8B-B14F-4D97-AF65-F5344CB8AC3E}">
        <p14:creationId xmlns:p14="http://schemas.microsoft.com/office/powerpoint/2010/main" val="2551043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cool. (Uh-huh.)</a:t>
            </a:r>
          </a:p>
        </p:txBody>
      </p:sp>
    </p:spTree>
    <p:extLst>
      <p:ext uri="{BB962C8B-B14F-4D97-AF65-F5344CB8AC3E}">
        <p14:creationId xmlns:p14="http://schemas.microsoft.com/office/powerpoint/2010/main" val="4041995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Cool,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(Uh-huh.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3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got the chops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he can sing. </a:t>
            </a:r>
          </a:p>
        </p:txBody>
      </p:sp>
    </p:spTree>
    <p:extLst>
      <p:ext uri="{BB962C8B-B14F-4D97-AF65-F5344CB8AC3E}">
        <p14:creationId xmlns:p14="http://schemas.microsoft.com/office/powerpoint/2010/main" val="19919941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</a:t>
            </a:r>
            <a:r>
              <a:rPr lang="en-US" dirty="0"/>
              <a:t>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(Oh, yeah.)</a:t>
            </a:r>
          </a:p>
        </p:txBody>
      </p:sp>
    </p:spTree>
    <p:extLst>
      <p:ext uri="{BB962C8B-B14F-4D97-AF65-F5344CB8AC3E}">
        <p14:creationId xmlns:p14="http://schemas.microsoft.com/office/powerpoint/2010/main" val="3331894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So cool. (Uh-huh.)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Well</a:t>
            </a:r>
            <a:r>
              <a:rPr lang="en-US" dirty="0"/>
              <a:t>, he’s cool. </a:t>
            </a:r>
          </a:p>
        </p:txBody>
      </p:sp>
    </p:spTree>
    <p:extLst>
      <p:ext uri="{BB962C8B-B14F-4D97-AF65-F5344CB8AC3E}">
        <p14:creationId xmlns:p14="http://schemas.microsoft.com/office/powerpoint/2010/main" val="24563356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err="1"/>
              <a:t>Elfis</a:t>
            </a:r>
            <a:r>
              <a:rPr lang="en-US" sz="2000" i="1" dirty="0"/>
              <a:t>, spoken: </a:t>
            </a:r>
            <a:r>
              <a:rPr lang="en-US" dirty="0"/>
              <a:t>I’m cool.)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Super cool.)</a:t>
            </a:r>
          </a:p>
        </p:txBody>
      </p:sp>
    </p:spTree>
    <p:extLst>
      <p:ext uri="{BB962C8B-B14F-4D97-AF65-F5344CB8AC3E}">
        <p14:creationId xmlns:p14="http://schemas.microsoft.com/office/powerpoint/2010/main" val="2280758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cool. (Oh, yeah.)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</a:t>
            </a:r>
            <a:r>
              <a:rPr lang="en-US" dirty="0"/>
              <a:t>cool. (Uh-huh.)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Well</a:t>
            </a:r>
            <a:r>
              <a:rPr lang="en-US" dirty="0"/>
              <a:t>, he’s cool. </a:t>
            </a:r>
          </a:p>
        </p:txBody>
      </p:sp>
    </p:spTree>
    <p:extLst>
      <p:ext uri="{BB962C8B-B14F-4D97-AF65-F5344CB8AC3E}">
        <p14:creationId xmlns:p14="http://schemas.microsoft.com/office/powerpoint/2010/main" val="7613405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err="1"/>
              <a:t>Elfis</a:t>
            </a:r>
            <a:r>
              <a:rPr lang="en-US" sz="2000" i="1" dirty="0"/>
              <a:t>, spoken: </a:t>
            </a:r>
            <a:r>
              <a:rPr lang="en-US" dirty="0"/>
              <a:t>I’m cool.)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Super cool.)</a:t>
            </a:r>
          </a:p>
        </p:txBody>
      </p:sp>
    </p:spTree>
    <p:extLst>
      <p:ext uri="{BB962C8B-B14F-4D97-AF65-F5344CB8AC3E}">
        <p14:creationId xmlns:p14="http://schemas.microsoft.com/office/powerpoint/2010/main" val="342902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cool. (Oh, yeah.)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</a:t>
            </a:r>
            <a:r>
              <a:rPr lang="en-US" dirty="0"/>
              <a:t>cool. (Uh-huh.)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028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Well</a:t>
            </a:r>
            <a:r>
              <a:rPr lang="en-US" dirty="0"/>
              <a:t>, he’s cool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He’s cool!;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Elfis</a:t>
            </a:r>
            <a:r>
              <a:rPr lang="en-US" sz="2000" i="1" dirty="0"/>
              <a:t>:</a:t>
            </a:r>
            <a:r>
              <a:rPr lang="en-US" dirty="0"/>
              <a:t> I’m cool.) </a:t>
            </a:r>
          </a:p>
        </p:txBody>
      </p:sp>
    </p:spTree>
    <p:extLst>
      <p:ext uri="{BB962C8B-B14F-4D97-AF65-F5344CB8AC3E}">
        <p14:creationId xmlns:p14="http://schemas.microsoft.com/office/powerpoint/2010/main" val="27117860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Super cool!</a:t>
            </a:r>
          </a:p>
          <a:p>
            <a:endParaRPr lang="en-US" dirty="0"/>
          </a:p>
          <a:p>
            <a:r>
              <a:rPr lang="en-US" sz="2000" i="1" dirty="0"/>
              <a:t>spoken, all: </a:t>
            </a:r>
            <a:r>
              <a:rPr lang="en-US" dirty="0"/>
              <a:t>Yeah!</a:t>
            </a:r>
          </a:p>
        </p:txBody>
      </p:sp>
    </p:spTree>
    <p:extLst>
      <p:ext uri="{BB962C8B-B14F-4D97-AF65-F5344CB8AC3E}">
        <p14:creationId xmlns:p14="http://schemas.microsoft.com/office/powerpoint/2010/main" val="36995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He’s </a:t>
            </a:r>
            <a:r>
              <a:rPr lang="en-US" dirty="0"/>
              <a:t>cool. (Uh-huh.)</a:t>
            </a:r>
          </a:p>
        </p:txBody>
      </p:sp>
    </p:spTree>
    <p:extLst>
      <p:ext uri="{BB962C8B-B14F-4D97-AF65-F5344CB8AC3E}">
        <p14:creationId xmlns:p14="http://schemas.microsoft.com/office/powerpoint/2010/main" val="367303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Cool,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(Uh-huh.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436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</a:t>
            </a:r>
            <a:r>
              <a:rPr lang="en-US" dirty="0"/>
              <a:t>, cool, cool. </a:t>
            </a:r>
            <a:br>
              <a:rPr lang="en-US" dirty="0"/>
            </a:br>
            <a:r>
              <a:rPr lang="en-US" dirty="0" smtClean="0"/>
              <a:t>He’s </a:t>
            </a:r>
            <a:r>
              <a:rPr lang="en-US" dirty="0"/>
              <a:t>cool. (Oh, yeah.)</a:t>
            </a:r>
          </a:p>
        </p:txBody>
      </p:sp>
    </p:spTree>
    <p:extLst>
      <p:ext uri="{BB962C8B-B14F-4D97-AF65-F5344CB8AC3E}">
        <p14:creationId xmlns:p14="http://schemas.microsoft.com/office/powerpoint/2010/main" val="138057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5920533"/>
          </a:xfrm>
        </p:spPr>
        <p:txBody>
          <a:bodyPr/>
          <a:lstStyle/>
          <a:p>
            <a:r>
              <a:rPr lang="en-US" dirty="0"/>
              <a:t>So cool. (Uh-huh.)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Well</a:t>
            </a:r>
            <a:r>
              <a:rPr lang="en-US" dirty="0"/>
              <a:t>, he’s cool.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16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5920533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err="1"/>
              <a:t>Elfis</a:t>
            </a:r>
            <a:r>
              <a:rPr lang="en-US" sz="2000" i="1" dirty="0"/>
              <a:t>, spoken: </a:t>
            </a:r>
            <a:r>
              <a:rPr lang="en-US" dirty="0"/>
              <a:t>I’m cool.)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000" i="1" dirty="0"/>
              <a:t>spoken soli: </a:t>
            </a:r>
            <a:r>
              <a:rPr lang="en-US" dirty="0"/>
              <a:t>Super cool.)</a:t>
            </a:r>
          </a:p>
        </p:txBody>
      </p:sp>
    </p:spTree>
    <p:extLst>
      <p:ext uri="{BB962C8B-B14F-4D97-AF65-F5344CB8AC3E}">
        <p14:creationId xmlns:p14="http://schemas.microsoft.com/office/powerpoint/2010/main" val="4014071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He’s got the right stuff.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He’s </a:t>
            </a:r>
            <a:r>
              <a:rPr lang="en-US" dirty="0"/>
              <a:t>got the moves.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4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296</Words>
  <Application>Microsoft Macintosh PowerPoint</Application>
  <PresentationFormat>On-screen Show (4:3)</PresentationFormat>
  <Paragraphs>78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Beth Albee</cp:lastModifiedBy>
  <cp:revision>14</cp:revision>
  <cp:lastPrinted>2015-10-14T14:52:23Z</cp:lastPrinted>
  <dcterms:created xsi:type="dcterms:W3CDTF">2012-10-27T21:37:35Z</dcterms:created>
  <dcterms:modified xsi:type="dcterms:W3CDTF">2015-10-14T14:52:29Z</dcterms:modified>
</cp:coreProperties>
</file>