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20" y="-800"/>
      </p:cViewPr>
      <p:guideLst>
        <p:guide orient="horz" pos="2160"/>
        <p:guide pos="289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t>10/5/15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t>10/5/15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B072F-24B3-924E-9B63-7B4C442ECEF4}" type="datetime1">
              <a:rPr lang="en-US" smtClean="0"/>
              <a:t>10/5/15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Rock It Royally Lyri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175" y="2437084"/>
            <a:ext cx="5545649" cy="117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10/5/15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23334"/>
            <a:ext cx="8229600" cy="575363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2564190" y="164495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 descr="crown 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00020"/>
            <a:ext cx="1209524" cy="1188549"/>
          </a:xfrm>
          <a:prstGeom prst="rect">
            <a:avLst/>
          </a:prstGeom>
        </p:spPr>
      </p:pic>
      <p:pic>
        <p:nvPicPr>
          <p:cNvPr id="6" name="Picture 5" descr="crown 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857" y="4259420"/>
            <a:ext cx="1222926" cy="1201719"/>
          </a:xfrm>
          <a:prstGeom prst="rect">
            <a:avLst/>
          </a:prstGeom>
        </p:spPr>
      </p:pic>
      <p:pic>
        <p:nvPicPr>
          <p:cNvPr id="8" name="Picture 7" descr="crown 3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652" y="4170854"/>
            <a:ext cx="1239204" cy="1217715"/>
          </a:xfrm>
          <a:prstGeom prst="rect">
            <a:avLst/>
          </a:prstGeom>
        </p:spPr>
      </p:pic>
      <p:pic>
        <p:nvPicPr>
          <p:cNvPr id="9" name="Picture 8" descr="crown 4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348" y="5130588"/>
            <a:ext cx="1247393" cy="1225762"/>
          </a:xfrm>
          <a:prstGeom prst="rect">
            <a:avLst/>
          </a:prstGeom>
        </p:spPr>
      </p:pic>
      <p:pic>
        <p:nvPicPr>
          <p:cNvPr id="10" name="Picture 9" descr="crown 5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887" y="4259420"/>
            <a:ext cx="1222926" cy="1201719"/>
          </a:xfrm>
          <a:prstGeom prst="rect">
            <a:avLst/>
          </a:prstGeom>
        </p:spPr>
      </p:pic>
      <p:pic>
        <p:nvPicPr>
          <p:cNvPr id="11" name="Picture 10" descr="crown 6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210" y="4223000"/>
            <a:ext cx="1259990" cy="1238140"/>
          </a:xfrm>
          <a:prstGeom prst="rect">
            <a:avLst/>
          </a:prstGeom>
        </p:spPr>
      </p:pic>
      <p:pic>
        <p:nvPicPr>
          <p:cNvPr id="12" name="Picture 11" descr="crown 7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672" y="5140713"/>
            <a:ext cx="1237090" cy="1215637"/>
          </a:xfrm>
          <a:prstGeom prst="rect">
            <a:avLst/>
          </a:prstGeom>
        </p:spPr>
      </p:pic>
      <p:pic>
        <p:nvPicPr>
          <p:cNvPr id="13" name="Picture 12" descr="crown 8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435" y="5191063"/>
            <a:ext cx="1185851" cy="1165287"/>
          </a:xfrm>
          <a:prstGeom prst="rect">
            <a:avLst/>
          </a:prstGeom>
        </p:spPr>
      </p:pic>
      <p:pic>
        <p:nvPicPr>
          <p:cNvPr id="14" name="Picture 13" descr="crown 9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3" y="5295744"/>
            <a:ext cx="1214446" cy="1193386"/>
          </a:xfrm>
          <a:prstGeom prst="rect">
            <a:avLst/>
          </a:prstGeom>
        </p:spPr>
      </p:pic>
      <p:pic>
        <p:nvPicPr>
          <p:cNvPr id="15" name="Picture 14" descr="crown 10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857" y="5239442"/>
            <a:ext cx="1161143" cy="114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C609F63-4613-B246-B8C5-6C6B9795EA79}" type="datetime1">
              <a:rPr lang="en-US" smtClean="0"/>
              <a:t>10/5/15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2015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10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King of the world.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Queen </a:t>
            </a:r>
            <a:r>
              <a:rPr lang="en-US" dirty="0"/>
              <a:t>of the day.</a:t>
            </a:r>
          </a:p>
          <a:p>
            <a:r>
              <a:rPr lang="en-US" dirty="0"/>
              <a:t>Prince and princess,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come </a:t>
            </a:r>
            <a:r>
              <a:rPr lang="en-US" dirty="0"/>
              <a:t>and play!</a:t>
            </a:r>
          </a:p>
        </p:txBody>
      </p:sp>
    </p:spTree>
    <p:extLst>
      <p:ext uri="{BB962C8B-B14F-4D97-AF65-F5344CB8AC3E}">
        <p14:creationId xmlns:p14="http://schemas.microsoft.com/office/powerpoint/2010/main" val="3068064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11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 you </a:t>
            </a:r>
            <a:r>
              <a:rPr lang="en-US" dirty="0" err="1"/>
              <a:t>wanna</a:t>
            </a:r>
            <a:r>
              <a:rPr lang="en-US" dirty="0"/>
              <a:t> rock it,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</a:t>
            </a:r>
            <a:r>
              <a:rPr lang="en-US" dirty="0"/>
              <a:t>you </a:t>
            </a:r>
            <a:r>
              <a:rPr lang="en-US" dirty="0" err="1"/>
              <a:t>wanna</a:t>
            </a:r>
            <a:r>
              <a:rPr lang="en-US" dirty="0"/>
              <a:t> rock it royally?</a:t>
            </a:r>
          </a:p>
        </p:txBody>
      </p:sp>
    </p:spTree>
    <p:extLst>
      <p:ext uri="{BB962C8B-B14F-4D97-AF65-F5344CB8AC3E}">
        <p14:creationId xmlns:p14="http://schemas.microsoft.com/office/powerpoint/2010/main" val="4204655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Wave from your elbow. </a:t>
            </a:r>
            <a:r>
              <a:rPr lang="en-US" sz="2000" i="1" dirty="0"/>
              <a:t>(wave)</a:t>
            </a:r>
            <a:r>
              <a:rPr lang="en-US" dirty="0"/>
              <a:t> Wave from your wrist. </a:t>
            </a:r>
            <a:r>
              <a:rPr lang="en-US" sz="2000" i="1" dirty="0"/>
              <a:t>(wave)</a:t>
            </a:r>
          </a:p>
        </p:txBody>
      </p:sp>
    </p:spTree>
    <p:extLst>
      <p:ext uri="{BB962C8B-B14F-4D97-AF65-F5344CB8AC3E}">
        <p14:creationId xmlns:p14="http://schemas.microsoft.com/office/powerpoint/2010/main" val="2849125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Bow to the people. </a:t>
            </a:r>
            <a:r>
              <a:rPr lang="en-US" sz="2000" i="1" dirty="0"/>
              <a:t>(bow) </a:t>
            </a:r>
            <a:r>
              <a:rPr lang="en-US" sz="2000" i="1" dirty="0" smtClean="0"/>
              <a:t/>
            </a:r>
            <a:br>
              <a:rPr lang="en-US" sz="2000" i="1" dirty="0" smtClean="0"/>
            </a:br>
            <a:r>
              <a:rPr lang="en-US" dirty="0" smtClean="0"/>
              <a:t>Do </a:t>
            </a:r>
            <a:r>
              <a:rPr lang="en-US" dirty="0"/>
              <a:t>a little twist! </a:t>
            </a:r>
            <a:r>
              <a:rPr lang="en-US" sz="2000" i="1" dirty="0"/>
              <a:t>(twist)</a:t>
            </a:r>
          </a:p>
        </p:txBody>
      </p:sp>
    </p:spTree>
    <p:extLst>
      <p:ext uri="{BB962C8B-B14F-4D97-AF65-F5344CB8AC3E}">
        <p14:creationId xmlns:p14="http://schemas.microsoft.com/office/powerpoint/2010/main" val="14514136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 you </a:t>
            </a:r>
            <a:r>
              <a:rPr lang="en-US" dirty="0" err="1"/>
              <a:t>wanna</a:t>
            </a:r>
            <a:r>
              <a:rPr lang="en-US" dirty="0"/>
              <a:t> rock it royally? </a:t>
            </a:r>
          </a:p>
          <a:p>
            <a:r>
              <a:rPr lang="en-US" dirty="0"/>
              <a:t>Do you </a:t>
            </a:r>
            <a:r>
              <a:rPr lang="en-US" dirty="0" err="1"/>
              <a:t>wanna</a:t>
            </a:r>
            <a:r>
              <a:rPr lang="en-US" dirty="0"/>
              <a:t> rock it royally?</a:t>
            </a:r>
          </a:p>
        </p:txBody>
      </p:sp>
    </p:spTree>
    <p:extLst>
      <p:ext uri="{BB962C8B-B14F-4D97-AF65-F5344CB8AC3E}">
        <p14:creationId xmlns:p14="http://schemas.microsoft.com/office/powerpoint/2010/main" val="3533825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15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 you </a:t>
            </a:r>
            <a:r>
              <a:rPr lang="en-US" dirty="0" err="1"/>
              <a:t>wanna</a:t>
            </a:r>
            <a:r>
              <a:rPr lang="en-US" dirty="0"/>
              <a:t> rock it royal, royally?</a:t>
            </a:r>
          </a:p>
        </p:txBody>
      </p:sp>
    </p:spTree>
    <p:extLst>
      <p:ext uri="{BB962C8B-B14F-4D97-AF65-F5344CB8AC3E}">
        <p14:creationId xmlns:p14="http://schemas.microsoft.com/office/powerpoint/2010/main" val="2469638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16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King of the world!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Queen </a:t>
            </a:r>
            <a:r>
              <a:rPr lang="en-US" dirty="0"/>
              <a:t>of the day!</a:t>
            </a:r>
          </a:p>
          <a:p>
            <a:r>
              <a:rPr lang="en-US" dirty="0"/>
              <a:t>Prince and princess,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come </a:t>
            </a:r>
            <a:r>
              <a:rPr lang="en-US" dirty="0"/>
              <a:t>and play!</a:t>
            </a:r>
          </a:p>
        </p:txBody>
      </p:sp>
    </p:spTree>
    <p:extLst>
      <p:ext uri="{BB962C8B-B14F-4D97-AF65-F5344CB8AC3E}">
        <p14:creationId xmlns:p14="http://schemas.microsoft.com/office/powerpoint/2010/main" val="1163234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17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r>
              <a:rPr lang="en-US" dirty="0"/>
              <a:t>Do you </a:t>
            </a:r>
            <a:r>
              <a:rPr lang="en-US" dirty="0" err="1"/>
              <a:t>wanna</a:t>
            </a:r>
            <a:r>
              <a:rPr lang="en-US" dirty="0"/>
              <a:t> rock it,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</a:t>
            </a:r>
            <a:r>
              <a:rPr lang="en-US" dirty="0"/>
              <a:t>you </a:t>
            </a:r>
            <a:r>
              <a:rPr lang="en-US" dirty="0" err="1"/>
              <a:t>wanna</a:t>
            </a:r>
            <a:r>
              <a:rPr lang="en-US" dirty="0"/>
              <a:t> rock it royally?</a:t>
            </a:r>
          </a:p>
        </p:txBody>
      </p:sp>
    </p:spTree>
    <p:extLst>
      <p:ext uri="{BB962C8B-B14F-4D97-AF65-F5344CB8AC3E}">
        <p14:creationId xmlns:p14="http://schemas.microsoft.com/office/powerpoint/2010/main" val="3077292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18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 you </a:t>
            </a:r>
            <a:r>
              <a:rPr lang="en-US" dirty="0" err="1"/>
              <a:t>wanna</a:t>
            </a:r>
            <a:r>
              <a:rPr lang="en-US" dirty="0"/>
              <a:t> rock it,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</a:t>
            </a:r>
            <a:r>
              <a:rPr lang="en-US" dirty="0"/>
              <a:t>you </a:t>
            </a:r>
            <a:r>
              <a:rPr lang="en-US" dirty="0" err="1"/>
              <a:t>wanna</a:t>
            </a:r>
            <a:r>
              <a:rPr lang="en-US" dirty="0"/>
              <a:t> rock it royally?</a:t>
            </a:r>
          </a:p>
        </p:txBody>
      </p:sp>
    </p:spTree>
    <p:extLst>
      <p:ext uri="{BB962C8B-B14F-4D97-AF65-F5344CB8AC3E}">
        <p14:creationId xmlns:p14="http://schemas.microsoft.com/office/powerpoint/2010/main" val="27224869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19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 you </a:t>
            </a:r>
            <a:r>
              <a:rPr lang="en-US" dirty="0" err="1"/>
              <a:t>wanna</a:t>
            </a:r>
            <a:r>
              <a:rPr lang="en-US" dirty="0"/>
              <a:t> rock it?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</a:t>
            </a:r>
            <a:r>
              <a:rPr lang="en-US" dirty="0"/>
              <a:t>you </a:t>
            </a:r>
            <a:r>
              <a:rPr lang="en-US" dirty="0" err="1"/>
              <a:t>wanna</a:t>
            </a:r>
            <a:r>
              <a:rPr lang="en-US" dirty="0"/>
              <a:t> rock it?</a:t>
            </a:r>
          </a:p>
        </p:txBody>
      </p:sp>
    </p:spTree>
    <p:extLst>
      <p:ext uri="{BB962C8B-B14F-4D97-AF65-F5344CB8AC3E}">
        <p14:creationId xmlns:p14="http://schemas.microsoft.com/office/powerpoint/2010/main" val="2010485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 you </a:t>
            </a:r>
            <a:r>
              <a:rPr lang="en-US" dirty="0" err="1"/>
              <a:t>wanna</a:t>
            </a:r>
            <a:r>
              <a:rPr lang="en-US" dirty="0"/>
              <a:t> rock it royally? </a:t>
            </a:r>
          </a:p>
          <a:p>
            <a:r>
              <a:rPr lang="en-US" dirty="0"/>
              <a:t>Do you </a:t>
            </a:r>
            <a:r>
              <a:rPr lang="en-US" dirty="0" err="1"/>
              <a:t>wanna</a:t>
            </a:r>
            <a:r>
              <a:rPr lang="en-US" dirty="0"/>
              <a:t> rock it royally?</a:t>
            </a:r>
          </a:p>
        </p:txBody>
      </p:sp>
    </p:spTree>
    <p:extLst>
      <p:ext uri="{BB962C8B-B14F-4D97-AF65-F5344CB8AC3E}">
        <p14:creationId xmlns:p14="http://schemas.microsoft.com/office/powerpoint/2010/main" val="33004769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20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 you </a:t>
            </a:r>
            <a:r>
              <a:rPr lang="en-US" dirty="0" err="1"/>
              <a:t>wanna</a:t>
            </a:r>
            <a:r>
              <a:rPr lang="en-US" dirty="0"/>
              <a:t> rock it,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</a:t>
            </a:r>
            <a:r>
              <a:rPr lang="en-US" dirty="0"/>
              <a:t>you </a:t>
            </a:r>
            <a:r>
              <a:rPr lang="en-US" dirty="0" err="1"/>
              <a:t>wanna</a:t>
            </a:r>
            <a:r>
              <a:rPr lang="en-US" dirty="0"/>
              <a:t> rock it,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</a:t>
            </a:r>
            <a:r>
              <a:rPr lang="en-US" dirty="0"/>
              <a:t>you </a:t>
            </a:r>
            <a:r>
              <a:rPr lang="en-US" dirty="0" err="1"/>
              <a:t>wanna</a:t>
            </a:r>
            <a:r>
              <a:rPr lang="en-US" dirty="0"/>
              <a:t> rock it?</a:t>
            </a:r>
          </a:p>
        </p:txBody>
      </p:sp>
    </p:spTree>
    <p:extLst>
      <p:ext uri="{BB962C8B-B14F-4D97-AF65-F5344CB8AC3E}">
        <p14:creationId xmlns:p14="http://schemas.microsoft.com/office/powerpoint/2010/main" val="28740726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21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/>
              <a:t>(</a:t>
            </a:r>
            <a:r>
              <a:rPr lang="en-US" sz="2000" i="1" dirty="0" err="1"/>
              <a:t>divisi</a:t>
            </a:r>
            <a:r>
              <a:rPr lang="en-US" sz="2000" i="1" dirty="0"/>
              <a:t>, optional): </a:t>
            </a:r>
            <a:r>
              <a:rPr lang="en-US" dirty="0"/>
              <a:t>Royally!</a:t>
            </a:r>
          </a:p>
        </p:txBody>
      </p:sp>
    </p:spTree>
    <p:extLst>
      <p:ext uri="{BB962C8B-B14F-4D97-AF65-F5344CB8AC3E}">
        <p14:creationId xmlns:p14="http://schemas.microsoft.com/office/powerpoint/2010/main" val="1844206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 you </a:t>
            </a:r>
            <a:r>
              <a:rPr lang="en-US" dirty="0" err="1"/>
              <a:t>wanna</a:t>
            </a:r>
            <a:r>
              <a:rPr lang="en-US" dirty="0"/>
              <a:t> rock it royal, royally?</a:t>
            </a:r>
          </a:p>
        </p:txBody>
      </p:sp>
    </p:spTree>
    <p:extLst>
      <p:ext uri="{BB962C8B-B14F-4D97-AF65-F5344CB8AC3E}">
        <p14:creationId xmlns:p14="http://schemas.microsoft.com/office/powerpoint/2010/main" val="2381204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King of the world.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Queen </a:t>
            </a:r>
            <a:r>
              <a:rPr lang="en-US" dirty="0"/>
              <a:t>of the day</a:t>
            </a:r>
            <a:r>
              <a:rPr lang="en-US" dirty="0" smtClean="0"/>
              <a:t>.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Prince </a:t>
            </a:r>
            <a:r>
              <a:rPr lang="en-US" dirty="0"/>
              <a:t>and princess,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come </a:t>
            </a:r>
            <a:r>
              <a:rPr lang="en-US" dirty="0"/>
              <a:t>and play!</a:t>
            </a:r>
          </a:p>
        </p:txBody>
      </p:sp>
    </p:spTree>
    <p:extLst>
      <p:ext uri="{BB962C8B-B14F-4D97-AF65-F5344CB8AC3E}">
        <p14:creationId xmlns:p14="http://schemas.microsoft.com/office/powerpoint/2010/main" val="3745311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5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 you </a:t>
            </a:r>
            <a:r>
              <a:rPr lang="en-US" dirty="0" err="1"/>
              <a:t>wanna</a:t>
            </a:r>
            <a:r>
              <a:rPr lang="en-US" dirty="0"/>
              <a:t> rock it,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</a:t>
            </a:r>
            <a:r>
              <a:rPr lang="en-US" dirty="0"/>
              <a:t>you </a:t>
            </a:r>
            <a:r>
              <a:rPr lang="en-US" dirty="0" err="1"/>
              <a:t>wanna</a:t>
            </a:r>
            <a:r>
              <a:rPr lang="en-US" dirty="0"/>
              <a:t> rock it royally?</a:t>
            </a:r>
          </a:p>
        </p:txBody>
      </p:sp>
    </p:spTree>
    <p:extLst>
      <p:ext uri="{BB962C8B-B14F-4D97-AF65-F5344CB8AC3E}">
        <p14:creationId xmlns:p14="http://schemas.microsoft.com/office/powerpoint/2010/main" val="3870160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6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Wave from your elbow. </a:t>
            </a:r>
            <a:r>
              <a:rPr lang="en-US" sz="2000" i="1" dirty="0"/>
              <a:t>(wave) </a:t>
            </a:r>
            <a:r>
              <a:rPr lang="en-US" dirty="0"/>
              <a:t>Wave from your wrist. </a:t>
            </a:r>
            <a:r>
              <a:rPr lang="en-US" sz="2000" i="1" dirty="0"/>
              <a:t>(wave)</a:t>
            </a:r>
          </a:p>
        </p:txBody>
      </p:sp>
    </p:spTree>
    <p:extLst>
      <p:ext uri="{BB962C8B-B14F-4D97-AF65-F5344CB8AC3E}">
        <p14:creationId xmlns:p14="http://schemas.microsoft.com/office/powerpoint/2010/main" val="491909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7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Bow to the people. </a:t>
            </a:r>
            <a:r>
              <a:rPr lang="en-US" sz="2000" i="1" dirty="0"/>
              <a:t>(bow)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</a:t>
            </a:r>
            <a:r>
              <a:rPr lang="en-US" dirty="0"/>
              <a:t>a little twist! </a:t>
            </a:r>
            <a:r>
              <a:rPr lang="en-US" sz="2000" i="1" dirty="0"/>
              <a:t>(twist)</a:t>
            </a:r>
          </a:p>
        </p:txBody>
      </p:sp>
    </p:spTree>
    <p:extLst>
      <p:ext uri="{BB962C8B-B14F-4D97-AF65-F5344CB8AC3E}">
        <p14:creationId xmlns:p14="http://schemas.microsoft.com/office/powerpoint/2010/main" val="1186271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8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 you </a:t>
            </a:r>
            <a:r>
              <a:rPr lang="en-US" dirty="0" err="1"/>
              <a:t>wanna</a:t>
            </a:r>
            <a:r>
              <a:rPr lang="en-US" dirty="0"/>
              <a:t> rock it royally? </a:t>
            </a:r>
          </a:p>
          <a:p>
            <a:r>
              <a:rPr lang="en-US" dirty="0"/>
              <a:t>Do you </a:t>
            </a:r>
            <a:r>
              <a:rPr lang="en-US" dirty="0" err="1"/>
              <a:t>wanna</a:t>
            </a:r>
            <a:r>
              <a:rPr lang="en-US" dirty="0"/>
              <a:t> rock it royally?</a:t>
            </a:r>
          </a:p>
        </p:txBody>
      </p:sp>
    </p:spTree>
    <p:extLst>
      <p:ext uri="{BB962C8B-B14F-4D97-AF65-F5344CB8AC3E}">
        <p14:creationId xmlns:p14="http://schemas.microsoft.com/office/powerpoint/2010/main" val="578215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9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 you </a:t>
            </a:r>
            <a:r>
              <a:rPr lang="en-US" dirty="0" err="1"/>
              <a:t>wanna</a:t>
            </a:r>
            <a:r>
              <a:rPr lang="en-US" dirty="0"/>
              <a:t> rock it royal, royally?</a:t>
            </a:r>
          </a:p>
        </p:txBody>
      </p:sp>
    </p:spTree>
    <p:extLst>
      <p:ext uri="{BB962C8B-B14F-4D97-AF65-F5344CB8AC3E}">
        <p14:creationId xmlns:p14="http://schemas.microsoft.com/office/powerpoint/2010/main" val="2692002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197</Words>
  <Application>Microsoft Macintosh PowerPoint</Application>
  <PresentationFormat>On-screen Show (4:3)</PresentationFormat>
  <Paragraphs>46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Beth Albee</cp:lastModifiedBy>
  <cp:revision>11</cp:revision>
  <cp:lastPrinted>2015-09-23T19:55:17Z</cp:lastPrinted>
  <dcterms:created xsi:type="dcterms:W3CDTF">2012-10-27T21:37:35Z</dcterms:created>
  <dcterms:modified xsi:type="dcterms:W3CDTF">2015-10-05T19:06:03Z</dcterms:modified>
</cp:coreProperties>
</file>