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20" y="-960"/>
      </p:cViewPr>
      <p:guideLst>
        <p:guide orient="horz" pos="2237"/>
        <p:guide pos="28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10/12/15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The Festival lyri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338" y="2130424"/>
            <a:ext cx="6100720" cy="143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10/12/15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479524" y="0"/>
            <a:ext cx="6664475" cy="617696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Festival Castle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881"/>
            <a:ext cx="2590800" cy="577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10/12/15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59620"/>
            <a:ext cx="8229600" cy="571734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0099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Ev’ryone</a:t>
            </a:r>
            <a:r>
              <a:rPr lang="en-US" dirty="0"/>
              <a:t> we know is going </a:t>
            </a:r>
            <a:r>
              <a:rPr lang="en-US" dirty="0" smtClean="0"/>
              <a:t>to </a:t>
            </a:r>
            <a:r>
              <a:rPr lang="en-US" dirty="0"/>
              <a:t>the </a:t>
            </a:r>
            <a:r>
              <a:rPr lang="en-US" dirty="0" smtClean="0"/>
              <a:t>festival.</a:t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will all make merry when we’re 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festival.</a:t>
            </a:r>
          </a:p>
        </p:txBody>
      </p:sp>
    </p:spTree>
    <p:extLst>
      <p:ext uri="{BB962C8B-B14F-4D97-AF65-F5344CB8AC3E}">
        <p14:creationId xmlns:p14="http://schemas.microsoft.com/office/powerpoint/2010/main" val="3755830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There will be a great big banquet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lots </a:t>
            </a:r>
            <a:r>
              <a:rPr lang="en-US" dirty="0"/>
              <a:t>of </a:t>
            </a:r>
            <a:r>
              <a:rPr lang="en-US" dirty="0" smtClean="0"/>
              <a:t>pageantry.</a:t>
            </a:r>
            <a:br>
              <a:rPr lang="en-US" dirty="0" smtClean="0"/>
            </a:br>
            <a:r>
              <a:rPr lang="en-US" dirty="0" smtClean="0"/>
              <a:t>Oh</a:t>
            </a:r>
            <a:r>
              <a:rPr lang="en-US" dirty="0"/>
              <a:t>, the festival is where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want to be.</a:t>
            </a:r>
          </a:p>
        </p:txBody>
      </p:sp>
    </p:spTree>
    <p:extLst>
      <p:ext uri="{BB962C8B-B14F-4D97-AF65-F5344CB8AC3E}">
        <p14:creationId xmlns:p14="http://schemas.microsoft.com/office/powerpoint/2010/main" val="1485346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Oh, the royalty. </a:t>
            </a:r>
            <a:br>
              <a:rPr lang="en-US" dirty="0"/>
            </a:br>
            <a:r>
              <a:rPr lang="en-US" dirty="0"/>
              <a:t>We’ll get to see </a:t>
            </a:r>
            <a:br>
              <a:rPr lang="en-US" dirty="0"/>
            </a:br>
            <a:r>
              <a:rPr lang="en-US" dirty="0"/>
              <a:t>the finery </a:t>
            </a:r>
            <a:br>
              <a:rPr lang="en-US" dirty="0"/>
            </a:br>
            <a:r>
              <a:rPr lang="en-US" dirty="0"/>
              <a:t>and all the gowns.</a:t>
            </a:r>
          </a:p>
        </p:txBody>
      </p:sp>
    </p:spTree>
    <p:extLst>
      <p:ext uri="{BB962C8B-B14F-4D97-AF65-F5344CB8AC3E}">
        <p14:creationId xmlns:p14="http://schemas.microsoft.com/office/powerpoint/2010/main" val="3528881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286000" y="0"/>
            <a:ext cx="7027333" cy="6176964"/>
          </a:xfrm>
        </p:spPr>
        <p:txBody>
          <a:bodyPr/>
          <a:lstStyle/>
          <a:p>
            <a:r>
              <a:rPr lang="en-US" dirty="0"/>
              <a:t>Oh, the majesty. </a:t>
            </a:r>
            <a:br>
              <a:rPr lang="en-US" dirty="0"/>
            </a:br>
            <a:r>
              <a:rPr lang="en-US" dirty="0"/>
              <a:t>We’re glad to be </a:t>
            </a:r>
            <a:br>
              <a:rPr lang="en-US" dirty="0"/>
            </a:br>
            <a:r>
              <a:rPr lang="en-US" dirty="0"/>
              <a:t>where we can see </a:t>
            </a:r>
            <a:br>
              <a:rPr lang="en-US" dirty="0"/>
            </a:br>
            <a:r>
              <a:rPr lang="en-US" dirty="0"/>
              <a:t>the fabulous royal crowns!</a:t>
            </a:r>
          </a:p>
        </p:txBody>
      </p:sp>
    </p:spTree>
    <p:extLst>
      <p:ext uri="{BB962C8B-B14F-4D97-AF65-F5344CB8AC3E}">
        <p14:creationId xmlns:p14="http://schemas.microsoft.com/office/powerpoint/2010/main" val="116266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Oh, the king and queen are giving us a festival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Even </a:t>
            </a:r>
            <a:r>
              <a:rPr lang="en-US" dirty="0"/>
              <a:t>if it snows, </a:t>
            </a:r>
            <a:r>
              <a:rPr lang="en-US" dirty="0" smtClean="0"/>
              <a:t>we’re </a:t>
            </a:r>
            <a:r>
              <a:rPr lang="en-US" dirty="0"/>
              <a:t>going to the festival!</a:t>
            </a:r>
          </a:p>
        </p:txBody>
      </p:sp>
    </p:spTree>
    <p:extLst>
      <p:ext uri="{BB962C8B-B14F-4D97-AF65-F5344CB8AC3E}">
        <p14:creationId xmlns:p14="http://schemas.microsoft.com/office/powerpoint/2010/main" val="1718945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Ev’ry</a:t>
            </a:r>
            <a:r>
              <a:rPr lang="en-US" dirty="0"/>
              <a:t> prince and </a:t>
            </a:r>
            <a:r>
              <a:rPr lang="en-US" dirty="0" err="1"/>
              <a:t>ev’ry</a:t>
            </a:r>
            <a:r>
              <a:rPr lang="en-US" dirty="0"/>
              <a:t> princess from all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across </a:t>
            </a:r>
            <a:r>
              <a:rPr lang="en-US" dirty="0"/>
              <a:t>the </a:t>
            </a:r>
            <a:r>
              <a:rPr lang="en-US" dirty="0" smtClean="0"/>
              <a:t>land</a:t>
            </a:r>
            <a:br>
              <a:rPr lang="en-US" dirty="0" smtClean="0"/>
            </a:br>
            <a:r>
              <a:rPr lang="en-US" dirty="0" smtClean="0"/>
              <a:t>will </a:t>
            </a:r>
            <a:r>
              <a:rPr lang="en-US" dirty="0"/>
              <a:t>be there because the festival is grand. Oh!</a:t>
            </a:r>
          </a:p>
        </p:txBody>
      </p:sp>
    </p:spTree>
    <p:extLst>
      <p:ext uri="{BB962C8B-B14F-4D97-AF65-F5344CB8AC3E}">
        <p14:creationId xmlns:p14="http://schemas.microsoft.com/office/powerpoint/2010/main" val="1551577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Will be there because the festival is grand!</a:t>
            </a:r>
          </a:p>
        </p:txBody>
      </p:sp>
    </p:spTree>
    <p:extLst>
      <p:ext uri="{BB962C8B-B14F-4D97-AF65-F5344CB8AC3E}">
        <p14:creationId xmlns:p14="http://schemas.microsoft.com/office/powerpoint/2010/main" val="3459725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Yes, we’ll be there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because </a:t>
            </a:r>
            <a:r>
              <a:rPr lang="en-US" dirty="0"/>
              <a:t>the festival </a:t>
            </a:r>
          </a:p>
          <a:p>
            <a:r>
              <a:rPr lang="en-US" sz="2000" i="1" dirty="0"/>
              <a:t>(</a:t>
            </a:r>
            <a:r>
              <a:rPr lang="en-US" sz="2000" i="1" dirty="0" err="1"/>
              <a:t>divisi</a:t>
            </a:r>
            <a:r>
              <a:rPr lang="en-US" sz="2000" i="1" dirty="0"/>
              <a:t>, optional): 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dirty="0" smtClean="0"/>
              <a:t>is </a:t>
            </a:r>
            <a:r>
              <a:rPr lang="en-US" dirty="0"/>
              <a:t>grand!</a:t>
            </a:r>
          </a:p>
          <a:p>
            <a:r>
              <a:rPr lang="en-US" dirty="0" smtClean="0"/>
              <a:t>Grand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61057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Oh, the king and queen are giving us a </a:t>
            </a:r>
            <a:r>
              <a:rPr lang="en-US" dirty="0" smtClean="0"/>
              <a:t>festival.</a:t>
            </a:r>
            <a:br>
              <a:rPr lang="en-US" dirty="0" smtClean="0"/>
            </a:br>
            <a:r>
              <a:rPr lang="en-US" dirty="0" smtClean="0"/>
              <a:t>Even </a:t>
            </a:r>
            <a:r>
              <a:rPr lang="en-US" dirty="0"/>
              <a:t>if it snows, we’re going </a:t>
            </a:r>
            <a:r>
              <a:rPr lang="en-US" dirty="0" smtClean="0"/>
              <a:t>to </a:t>
            </a:r>
            <a:r>
              <a:rPr lang="en-US" dirty="0"/>
              <a:t>the festival.</a:t>
            </a:r>
          </a:p>
        </p:txBody>
      </p:sp>
    </p:spTree>
    <p:extLst>
      <p:ext uri="{BB962C8B-B14F-4D97-AF65-F5344CB8AC3E}">
        <p14:creationId xmlns:p14="http://schemas.microsoft.com/office/powerpoint/2010/main" val="138063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Ev’ry</a:t>
            </a:r>
            <a:r>
              <a:rPr lang="en-US" dirty="0"/>
              <a:t> prince and </a:t>
            </a:r>
            <a:r>
              <a:rPr lang="en-US" dirty="0" err="1"/>
              <a:t>ev’ry</a:t>
            </a:r>
            <a:r>
              <a:rPr lang="en-US" dirty="0"/>
              <a:t> princess from </a:t>
            </a:r>
            <a:r>
              <a:rPr lang="en-US" dirty="0" smtClean="0"/>
              <a:t>all </a:t>
            </a:r>
            <a:br>
              <a:rPr lang="en-US" dirty="0" smtClean="0"/>
            </a:br>
            <a:r>
              <a:rPr lang="en-US" dirty="0" smtClean="0"/>
              <a:t>across </a:t>
            </a:r>
            <a:r>
              <a:rPr lang="en-US" dirty="0"/>
              <a:t>the </a:t>
            </a:r>
            <a:r>
              <a:rPr lang="en-US" dirty="0" smtClean="0"/>
              <a:t>land</a:t>
            </a:r>
            <a:br>
              <a:rPr lang="en-US" dirty="0" smtClean="0"/>
            </a:br>
            <a:r>
              <a:rPr lang="en-US" dirty="0" smtClean="0"/>
              <a:t>will </a:t>
            </a:r>
            <a:r>
              <a:rPr lang="en-US" dirty="0"/>
              <a:t>be there </a:t>
            </a:r>
            <a:r>
              <a:rPr lang="en-US" dirty="0" smtClean="0"/>
              <a:t>because the</a:t>
            </a:r>
            <a:br>
              <a:rPr lang="en-US" dirty="0" smtClean="0"/>
            </a:br>
            <a:r>
              <a:rPr lang="en-US" dirty="0" smtClean="0"/>
              <a:t>festival </a:t>
            </a:r>
            <a:r>
              <a:rPr lang="en-US" dirty="0"/>
              <a:t>is grand.</a:t>
            </a:r>
          </a:p>
        </p:txBody>
      </p:sp>
    </p:spTree>
    <p:extLst>
      <p:ext uri="{BB962C8B-B14F-4D97-AF65-F5344CB8AC3E}">
        <p14:creationId xmlns:p14="http://schemas.microsoft.com/office/powerpoint/2010/main" val="183046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Ev’ryone</a:t>
            </a:r>
            <a:r>
              <a:rPr lang="en-US" dirty="0"/>
              <a:t> we know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going to the </a:t>
            </a:r>
            <a:r>
              <a:rPr lang="en-US" dirty="0" smtClean="0"/>
              <a:t>festival.</a:t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will all make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merry when</a:t>
            </a:r>
            <a:br>
              <a:rPr lang="en-US" dirty="0" smtClean="0"/>
            </a:br>
            <a:r>
              <a:rPr lang="en-US" dirty="0" smtClean="0"/>
              <a:t>we’re </a:t>
            </a:r>
            <a:r>
              <a:rPr lang="en-US" dirty="0"/>
              <a:t>at the festival.</a:t>
            </a:r>
          </a:p>
        </p:txBody>
      </p:sp>
    </p:spTree>
    <p:extLst>
      <p:ext uri="{BB962C8B-B14F-4D97-AF65-F5344CB8AC3E}">
        <p14:creationId xmlns:p14="http://schemas.microsoft.com/office/powerpoint/2010/main" val="266552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There will be a great big banquet and lots of </a:t>
            </a:r>
            <a:r>
              <a:rPr lang="en-US" dirty="0" smtClean="0"/>
              <a:t>pageantry.</a:t>
            </a:r>
            <a:br>
              <a:rPr lang="en-US" dirty="0" smtClean="0"/>
            </a:br>
            <a:r>
              <a:rPr lang="en-US" dirty="0" smtClean="0"/>
              <a:t>Oh</a:t>
            </a:r>
            <a:r>
              <a:rPr lang="en-US" dirty="0"/>
              <a:t>, the festival </a:t>
            </a:r>
            <a:r>
              <a:rPr lang="en-US" dirty="0" smtClean="0"/>
              <a:t>is </a:t>
            </a:r>
            <a:r>
              <a:rPr lang="en-US" dirty="0"/>
              <a:t>where </a:t>
            </a:r>
            <a:br>
              <a:rPr lang="en-US" dirty="0"/>
            </a:br>
            <a:r>
              <a:rPr lang="en-US" dirty="0" smtClean="0"/>
              <a:t>we </a:t>
            </a:r>
            <a:r>
              <a:rPr lang="en-US" dirty="0"/>
              <a:t>want to be.</a:t>
            </a:r>
          </a:p>
        </p:txBody>
      </p:sp>
    </p:spTree>
    <p:extLst>
      <p:ext uri="{BB962C8B-B14F-4D97-AF65-F5344CB8AC3E}">
        <p14:creationId xmlns:p14="http://schemas.microsoft.com/office/powerpoint/2010/main" val="1412443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019906" y="0"/>
            <a:ext cx="7124094" cy="6176964"/>
          </a:xfrm>
        </p:spPr>
        <p:txBody>
          <a:bodyPr/>
          <a:lstStyle/>
          <a:p>
            <a:r>
              <a:rPr lang="en-US" dirty="0"/>
              <a:t>Oh, the royalty.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We’ll </a:t>
            </a:r>
            <a:r>
              <a:rPr lang="en-US" dirty="0"/>
              <a:t>get </a:t>
            </a:r>
            <a:r>
              <a:rPr lang="en-US" dirty="0" smtClean="0"/>
              <a:t>to see 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finery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all the gowns.</a:t>
            </a:r>
          </a:p>
        </p:txBody>
      </p:sp>
    </p:spTree>
    <p:extLst>
      <p:ext uri="{BB962C8B-B14F-4D97-AF65-F5344CB8AC3E}">
        <p14:creationId xmlns:p14="http://schemas.microsoft.com/office/powerpoint/2010/main" val="2317021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249714" y="0"/>
            <a:ext cx="7039429" cy="6176964"/>
          </a:xfrm>
        </p:spPr>
        <p:txBody>
          <a:bodyPr/>
          <a:lstStyle/>
          <a:p>
            <a:r>
              <a:rPr lang="en-US" dirty="0"/>
              <a:t>Oh, the majesty.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We’re </a:t>
            </a:r>
            <a:r>
              <a:rPr lang="en-US" dirty="0"/>
              <a:t>glad to be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/>
              <a:t>we can see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fabulous </a:t>
            </a:r>
            <a:r>
              <a:rPr lang="en-US" dirty="0" smtClean="0"/>
              <a:t>royal crowns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74837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Oh, the king and queen are giving us a </a:t>
            </a:r>
            <a:r>
              <a:rPr lang="en-US" dirty="0" smtClean="0"/>
              <a:t>festival.</a:t>
            </a:r>
            <a:br>
              <a:rPr lang="en-US" dirty="0" smtClean="0"/>
            </a:br>
            <a:r>
              <a:rPr lang="en-US" dirty="0" smtClean="0"/>
              <a:t>Even </a:t>
            </a:r>
            <a:r>
              <a:rPr lang="en-US" dirty="0"/>
              <a:t>if it snows, we’re going </a:t>
            </a:r>
            <a:r>
              <a:rPr lang="en-US" dirty="0" smtClean="0"/>
              <a:t>to </a:t>
            </a:r>
            <a:r>
              <a:rPr lang="en-US" dirty="0"/>
              <a:t>the festival.</a:t>
            </a:r>
          </a:p>
        </p:txBody>
      </p:sp>
    </p:spTree>
    <p:extLst>
      <p:ext uri="{BB962C8B-B14F-4D97-AF65-F5344CB8AC3E}">
        <p14:creationId xmlns:p14="http://schemas.microsoft.com/office/powerpoint/2010/main" val="612933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Ev’ry</a:t>
            </a:r>
            <a:r>
              <a:rPr lang="en-US" dirty="0"/>
              <a:t> prince and </a:t>
            </a:r>
            <a:r>
              <a:rPr lang="en-US" dirty="0" err="1"/>
              <a:t>ev’ry</a:t>
            </a:r>
            <a:r>
              <a:rPr lang="en-US" dirty="0"/>
              <a:t> princess from </a:t>
            </a:r>
            <a:r>
              <a:rPr lang="en-US" dirty="0" smtClean="0"/>
              <a:t>all </a:t>
            </a:r>
            <a:br>
              <a:rPr lang="en-US" dirty="0" smtClean="0"/>
            </a:br>
            <a:r>
              <a:rPr lang="en-US" dirty="0" smtClean="0"/>
              <a:t>across </a:t>
            </a:r>
            <a:r>
              <a:rPr lang="en-US" dirty="0"/>
              <a:t>the </a:t>
            </a:r>
            <a:r>
              <a:rPr lang="en-US" dirty="0" smtClean="0"/>
              <a:t>land</a:t>
            </a:r>
            <a:br>
              <a:rPr lang="en-US" dirty="0" smtClean="0"/>
            </a:br>
            <a:r>
              <a:rPr lang="en-US" dirty="0" smtClean="0"/>
              <a:t>will </a:t>
            </a:r>
            <a:r>
              <a:rPr lang="en-US" dirty="0"/>
              <a:t>be there because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festival </a:t>
            </a:r>
            <a:r>
              <a:rPr lang="en-US" dirty="0"/>
              <a:t>is grand.</a:t>
            </a:r>
          </a:p>
        </p:txBody>
      </p:sp>
    </p:spTree>
    <p:extLst>
      <p:ext uri="{BB962C8B-B14F-4D97-AF65-F5344CB8AC3E}">
        <p14:creationId xmlns:p14="http://schemas.microsoft.com/office/powerpoint/2010/main" val="4115998690"/>
      </p:ext>
    </p:extLst>
  </p:cSld>
  <p:clrMapOvr>
    <a:masterClrMapping/>
  </p:clrMapOvr>
</p:sld>
</file>

<file path=ppt/theme/theme1.xml><?xml version="1.0" encoding="utf-8"?>
<a:theme xmlns:a="http://schemas.openxmlformats.org/drawingml/2006/main" name="M233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M233 PPT template.potx</Template>
  <TotalTime>114</TotalTime>
  <Words>140</Words>
  <Application>Microsoft Macintosh PowerPoint</Application>
  <PresentationFormat>On-screen Show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M233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Beth Albee</cp:lastModifiedBy>
  <cp:revision>15</cp:revision>
  <cp:lastPrinted>2015-10-12T22:09:34Z</cp:lastPrinted>
  <dcterms:created xsi:type="dcterms:W3CDTF">2012-10-27T21:37:35Z</dcterms:created>
  <dcterms:modified xsi:type="dcterms:W3CDTF">2015-10-12T22:09:37Z</dcterms:modified>
</cp:coreProperties>
</file>