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70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20" y="-8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t>10/5/15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t>10/5/15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B072F-24B3-924E-9B63-7B4C442ECEF4}" type="datetime1">
              <a:rPr lang="en-US" smtClean="0"/>
              <a:t>10/5/15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rozen Lyri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059312"/>
            <a:ext cx="3951287" cy="161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10/5/15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290286"/>
            <a:ext cx="8229600" cy="5886677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Frozen Princess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325" y="2213429"/>
            <a:ext cx="3326676" cy="414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C609F63-4613-B246-B8C5-6C6B9795EA79}" type="datetime1">
              <a:rPr lang="en-US" smtClean="0"/>
              <a:t>10/5/15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Frozen! Frozen! </a:t>
            </a:r>
          </a:p>
          <a:p>
            <a:r>
              <a:rPr lang="en-US" dirty="0"/>
              <a:t>Like an ice cream bar.</a:t>
            </a:r>
          </a:p>
        </p:txBody>
      </p:sp>
    </p:spTree>
    <p:extLst>
      <p:ext uri="{BB962C8B-B14F-4D97-AF65-F5344CB8AC3E}">
        <p14:creationId xmlns:p14="http://schemas.microsoft.com/office/powerpoint/2010/main" val="3185879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She’s not moving,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it’s </a:t>
            </a:r>
            <a:r>
              <a:rPr lang="en-US" dirty="0"/>
              <a:t>perfectly clear. </a:t>
            </a:r>
            <a:r>
              <a:rPr lang="en-US" sz="2000" i="1" dirty="0"/>
              <a:t>(solo wail)</a:t>
            </a:r>
          </a:p>
        </p:txBody>
      </p:sp>
    </p:spTree>
    <p:extLst>
      <p:ext uri="{BB962C8B-B14F-4D97-AF65-F5344CB8AC3E}">
        <p14:creationId xmlns:p14="http://schemas.microsoft.com/office/powerpoint/2010/main" val="2812134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Frozen! Frozen! </a:t>
            </a:r>
          </a:p>
          <a:p>
            <a:r>
              <a:rPr lang="en-US" dirty="0"/>
              <a:t>Like a bag of peas.</a:t>
            </a:r>
          </a:p>
        </p:txBody>
      </p:sp>
    </p:spTree>
    <p:extLst>
      <p:ext uri="{BB962C8B-B14F-4D97-AF65-F5344CB8AC3E}">
        <p14:creationId xmlns:p14="http://schemas.microsoft.com/office/powerpoint/2010/main" val="1688631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can’t thaw her, so she’s stuck right here!</a:t>
            </a:r>
            <a:r>
              <a:rPr lang="en-US" sz="2000" i="1" dirty="0"/>
              <a:t> (solo wail)</a:t>
            </a:r>
          </a:p>
        </p:txBody>
      </p:sp>
    </p:spTree>
    <p:extLst>
      <p:ext uri="{BB962C8B-B14F-4D97-AF65-F5344CB8AC3E}">
        <p14:creationId xmlns:p14="http://schemas.microsoft.com/office/powerpoint/2010/main" val="175707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On her cheek there’s a small frozen tear. </a:t>
            </a:r>
            <a:r>
              <a:rPr lang="en-US" sz="2000" i="1" dirty="0"/>
              <a:t>(solo wail)</a:t>
            </a:r>
          </a:p>
        </p:txBody>
      </p:sp>
    </p:spTree>
    <p:extLst>
      <p:ext uri="{BB962C8B-B14F-4D97-AF65-F5344CB8AC3E}">
        <p14:creationId xmlns:p14="http://schemas.microsoft.com/office/powerpoint/2010/main" val="2801458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can’t thaw her, so she’s stuck right here! </a:t>
            </a:r>
            <a:r>
              <a:rPr lang="en-US" sz="2000" i="1" dirty="0"/>
              <a:t>(solo wail)</a:t>
            </a:r>
          </a:p>
        </p:txBody>
      </p:sp>
    </p:spTree>
    <p:extLst>
      <p:ext uri="{BB962C8B-B14F-4D97-AF65-F5344CB8AC3E}">
        <p14:creationId xmlns:p14="http://schemas.microsoft.com/office/powerpoint/2010/main" val="282382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Frozen! Frozen! </a:t>
            </a:r>
          </a:p>
          <a:p>
            <a:r>
              <a:rPr lang="en-US" dirty="0"/>
              <a:t>Like an icicle.</a:t>
            </a:r>
          </a:p>
        </p:txBody>
      </p:sp>
    </p:spTree>
    <p:extLst>
      <p:ext uri="{BB962C8B-B14F-4D97-AF65-F5344CB8AC3E}">
        <p14:creationId xmlns:p14="http://schemas.microsoft.com/office/powerpoint/2010/main" val="3541412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She’s not moving,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it’s </a:t>
            </a:r>
            <a:r>
              <a:rPr lang="en-US" dirty="0"/>
              <a:t>perfectly clear. </a:t>
            </a:r>
            <a:r>
              <a:rPr lang="en-US" sz="2000" i="1" dirty="0"/>
              <a:t>(solo wail</a:t>
            </a:r>
            <a:r>
              <a:rPr lang="en-US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77039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Frozen! Frozen! </a:t>
            </a:r>
          </a:p>
          <a:p>
            <a:r>
              <a:rPr lang="en-US" dirty="0"/>
              <a:t>Like a snow person.</a:t>
            </a:r>
          </a:p>
        </p:txBody>
      </p:sp>
    </p:spTree>
    <p:extLst>
      <p:ext uri="{BB962C8B-B14F-4D97-AF65-F5344CB8AC3E}">
        <p14:creationId xmlns:p14="http://schemas.microsoft.com/office/powerpoint/2010/main" val="2012584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can’t thaw her, so she’s stuck right here</a:t>
            </a:r>
            <a:r>
              <a:rPr lang="en-US" dirty="0" smtClean="0"/>
              <a:t>! </a:t>
            </a:r>
            <a:r>
              <a:rPr lang="en-US" sz="2000" i="1" dirty="0" smtClean="0"/>
              <a:t>(solo wail)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992076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Using a blow dryer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has </a:t>
            </a:r>
            <a:r>
              <a:rPr lang="en-US" dirty="0"/>
              <a:t>no effect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349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She’s </a:t>
            </a:r>
            <a:r>
              <a:rPr lang="en-US" dirty="0"/>
              <a:t>like a big block of ice. (</a:t>
            </a:r>
            <a:r>
              <a:rPr lang="en-US" sz="2000" i="1" dirty="0"/>
              <a:t>spoken solo: </a:t>
            </a:r>
            <a:r>
              <a:rPr lang="en-US" dirty="0" err="1"/>
              <a:t>Woah</a:t>
            </a:r>
            <a:r>
              <a:rPr lang="en-US" dirty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1250799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Even a heating pad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can’t </a:t>
            </a:r>
            <a:r>
              <a:rPr lang="en-US" dirty="0"/>
              <a:t>make a dent.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736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Freezing </a:t>
            </a:r>
            <a:r>
              <a:rPr lang="en-US" dirty="0"/>
              <a:t>someone is not nice! (</a:t>
            </a:r>
            <a:r>
              <a:rPr lang="en-US" sz="2000" i="1" dirty="0"/>
              <a:t>spoken solo: </a:t>
            </a:r>
            <a:r>
              <a:rPr lang="en-US" dirty="0"/>
              <a:t>Not nice!)</a:t>
            </a:r>
          </a:p>
        </p:txBody>
      </p:sp>
    </p:spTree>
    <p:extLst>
      <p:ext uri="{BB962C8B-B14F-4D97-AF65-F5344CB8AC3E}">
        <p14:creationId xmlns:p14="http://schemas.microsoft.com/office/powerpoint/2010/main" val="3856523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155</Words>
  <Application>Microsoft Macintosh PowerPoint</Application>
  <PresentationFormat>On-screen Show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Beth Albee</cp:lastModifiedBy>
  <cp:revision>9</cp:revision>
  <dcterms:created xsi:type="dcterms:W3CDTF">2012-10-27T21:37:35Z</dcterms:created>
  <dcterms:modified xsi:type="dcterms:W3CDTF">2015-10-05T19:11:25Z</dcterms:modified>
</cp:coreProperties>
</file>